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25"/>
  </p:notesMasterIdLst>
  <p:sldIdLst>
    <p:sldId id="256" r:id="rId4"/>
    <p:sldId id="300" r:id="rId5"/>
    <p:sldId id="258" r:id="rId6"/>
    <p:sldId id="381" r:id="rId7"/>
    <p:sldId id="311" r:id="rId8"/>
    <p:sldId id="306" r:id="rId9"/>
    <p:sldId id="257" r:id="rId10"/>
    <p:sldId id="307" r:id="rId11"/>
    <p:sldId id="308" r:id="rId12"/>
    <p:sldId id="309" r:id="rId13"/>
    <p:sldId id="310" r:id="rId14"/>
    <p:sldId id="337" r:id="rId15"/>
    <p:sldId id="259" r:id="rId16"/>
    <p:sldId id="357" r:id="rId17"/>
    <p:sldId id="358" r:id="rId18"/>
    <p:sldId id="359" r:id="rId19"/>
    <p:sldId id="360" r:id="rId20"/>
    <p:sldId id="361" r:id="rId21"/>
    <p:sldId id="362" r:id="rId22"/>
    <p:sldId id="398" r:id="rId23"/>
    <p:sldId id="275" r:id="rId24"/>
  </p:sldIdLst>
  <p:sldSz cx="12192000" cy="6858000"/>
  <p:notesSz cx="6858000" cy="9144000"/>
  <p:embeddedFontLst>
    <p:embeddedFont>
      <p:font typeface="微软雅黑 Light" panose="020B0502040204020203" pitchFamily="34" charset="-122"/>
      <p:regular r:id="rId29"/>
    </p:embeddedFont>
    <p:embeddedFont>
      <p:font typeface="Impact" panose="020B0806030902050204" pitchFamily="2" charset="0"/>
      <p:regular r:id="rId30"/>
    </p:embeddedFont>
    <p:embeddedFont>
      <p:font typeface="微软雅黑" panose="020B0503020204020204" pitchFamily="34" charset="-122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华文细黑" panose="02010600040101010101" pitchFamily="2" charset="-122"/>
      <p:regular r:id="rId36"/>
    </p:embeddedFont>
    <p:embeddedFont>
      <p:font typeface="等线" panose="02010600030101010101" charset="-122"/>
      <p:regular r:id="rId37"/>
    </p:embeddedFont>
    <p:embeddedFont>
      <p:font typeface="等线 Light" panose="02010600030101010101" charset="-122"/>
      <p:regular r:id="rId3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2BBC3"/>
    <a:srgbClr val="00A7F7"/>
    <a:srgbClr val="0094DE"/>
    <a:srgbClr val="BCD0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01" autoAdjust="0"/>
    <p:restoredTop sz="94660"/>
  </p:normalViewPr>
  <p:slideViewPr>
    <p:cSldViewPr snapToGrid="0">
      <p:cViewPr varScale="1">
        <p:scale>
          <a:sx n="92" d="100"/>
          <a:sy n="92" d="100"/>
        </p:scale>
        <p:origin x="2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font" Target="fonts/font10.fntdata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BB452-D866-4CEC-A1ED-8D3CBF9B44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B7E53-3DB5-4A4C-B15C-B4B578D03EC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0267-C603-49FD-B750-8F4DB51C07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33C5-7A37-420B-80A6-FBAE47B97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0267-C603-49FD-B750-8F4DB51C07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33C5-7A37-420B-80A6-FBAE47B97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0267-C603-49FD-B750-8F4DB51C07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33C5-7A37-420B-80A6-FBAE47B97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0267-C603-49FD-B750-8F4DB51C07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33C5-7A37-420B-80A6-FBAE47B97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0267-C603-49FD-B750-8F4DB51C07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33C5-7A37-420B-80A6-FBAE47B97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0267-C603-49FD-B750-8F4DB51C07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33C5-7A37-420B-80A6-FBAE47B97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0267-C603-49FD-B750-8F4DB51C07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33C5-7A37-420B-80A6-FBAE47B97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0267-C603-49FD-B750-8F4DB51C07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33C5-7A37-420B-80A6-FBAE47B97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0267-C603-49FD-B750-8F4DB51C07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33C5-7A37-420B-80A6-FBAE47B97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0267-C603-49FD-B750-8F4DB51C07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33C5-7A37-420B-80A6-FBAE47B97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0267-C603-49FD-B750-8F4DB51C07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33C5-7A37-420B-80A6-FBAE47B97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0267-C603-49FD-B750-8F4DB51C07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33C5-7A37-420B-80A6-FBAE47B97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0267-C603-49FD-B750-8F4DB51C07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33C5-7A37-420B-80A6-FBAE47B97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0267-C603-49FD-B750-8F4DB51C07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33C5-7A37-420B-80A6-FBAE47B97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0267-C603-49FD-B750-8F4DB51C07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33C5-7A37-420B-80A6-FBAE47B97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0267-C603-49FD-B750-8F4DB51C07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33C5-7A37-420B-80A6-FBAE47B97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0267-C603-49FD-B750-8F4DB51C07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33C5-7A37-420B-80A6-FBAE47B97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0267-C603-49FD-B750-8F4DB51C07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33C5-7A37-420B-80A6-FBAE47B97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0267-C603-49FD-B750-8F4DB51C07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33C5-7A37-420B-80A6-FBAE47B97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0267-C603-49FD-B750-8F4DB51C07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33C5-7A37-420B-80A6-FBAE47B97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0267-C603-49FD-B750-8F4DB51C07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33C5-7A37-420B-80A6-FBAE47B97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00267-C603-49FD-B750-8F4DB51C07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C33C5-7A37-420B-80A6-FBAE47B97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00267-C603-49FD-B750-8F4DB51C07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C33C5-7A37-420B-80A6-FBAE47B9793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00267-C603-49FD-B750-8F4DB51C07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C33C5-7A37-420B-80A6-FBAE47B9793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1.jpeg"/><Relationship Id="rId3" Type="http://schemas.openxmlformats.org/officeDocument/2006/relationships/slide" Target="slide5.xml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2.jpeg"/><Relationship Id="rId3" Type="http://schemas.openxmlformats.org/officeDocument/2006/relationships/slide" Target="slide12.xml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slide" Target="slide18.xml"/><Relationship Id="rId4" Type="http://schemas.openxmlformats.org/officeDocument/2006/relationships/slide" Target="slide17.xml"/><Relationship Id="rId3" Type="http://schemas.openxmlformats.org/officeDocument/2006/relationships/slide" Target="slide13.xml"/><Relationship Id="rId2" Type="http://schemas.openxmlformats.org/officeDocument/2006/relationships/slide" Target="slide16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slide" Target="slide15.xml"/><Relationship Id="rId4" Type="http://schemas.openxmlformats.org/officeDocument/2006/relationships/slide" Target="slide18.xml"/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slide" Target="slide18.xml"/><Relationship Id="rId4" Type="http://schemas.openxmlformats.org/officeDocument/2006/relationships/slide" Target="slide17.xml"/><Relationship Id="rId3" Type="http://schemas.openxmlformats.org/officeDocument/2006/relationships/slide" Target="slide16.xml"/><Relationship Id="rId2" Type="http://schemas.openxmlformats.org/officeDocument/2006/relationships/slide" Target="slide13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slide" Target="slide15.xml"/><Relationship Id="rId6" Type="http://schemas.openxmlformats.org/officeDocument/2006/relationships/slide" Target="slide14.xml"/><Relationship Id="rId5" Type="http://schemas.openxmlformats.org/officeDocument/2006/relationships/slide" Target="slide13.xml"/><Relationship Id="rId4" Type="http://schemas.openxmlformats.org/officeDocument/2006/relationships/slide" Target="slide18.xml"/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slide" Target="slide13.xml"/><Relationship Id="rId4" Type="http://schemas.openxmlformats.org/officeDocument/2006/relationships/slide" Target="slide18.xml"/><Relationship Id="rId3" Type="http://schemas.openxmlformats.org/officeDocument/2006/relationships/slide" Target="slide17.xml"/><Relationship Id="rId2" Type="http://schemas.openxmlformats.org/officeDocument/2006/relationships/slide" Target="slide16.xml"/><Relationship Id="rId1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slide" Target="slide19.xml"/><Relationship Id="rId2" Type="http://schemas.openxmlformats.org/officeDocument/2006/relationships/slide" Target="slide13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slide" Target="slide18.xml"/><Relationship Id="rId2" Type="http://schemas.openxmlformats.org/officeDocument/2006/relationships/slide" Target="slide13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slide" Target="slide3.xml"/><Relationship Id="rId4" Type="http://schemas.openxmlformats.org/officeDocument/2006/relationships/slide" Target="slide20.xml"/><Relationship Id="rId3" Type="http://schemas.openxmlformats.org/officeDocument/2006/relationships/slide" Target="slide13.xml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8" Type="http://schemas.openxmlformats.org/officeDocument/2006/relationships/image" Target="../media/image12.jpeg"/><Relationship Id="rId7" Type="http://schemas.openxmlformats.org/officeDocument/2006/relationships/image" Target="../media/image8.jpeg"/><Relationship Id="rId6" Type="http://schemas.openxmlformats.org/officeDocument/2006/relationships/image" Target="../media/image2.jpeg"/><Relationship Id="rId5" Type="http://schemas.openxmlformats.org/officeDocument/2006/relationships/image" Target="../media/image3.jpeg"/><Relationship Id="rId4" Type="http://schemas.openxmlformats.org/officeDocument/2006/relationships/image" Target="../media/image5.jpeg"/><Relationship Id="rId3" Type="http://schemas.openxmlformats.org/officeDocument/2006/relationships/image" Target="../media/image7.jpeg"/><Relationship Id="rId2" Type="http://schemas.openxmlformats.org/officeDocument/2006/relationships/image" Target="../media/image10.jpe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1.jpeg"/><Relationship Id="rId1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slide" Target="slide6.xml"/><Relationship Id="rId4" Type="http://schemas.openxmlformats.org/officeDocument/2006/relationships/image" Target="../media/image2.jpeg"/><Relationship Id="rId3" Type="http://schemas.openxmlformats.org/officeDocument/2006/relationships/slide" Target="slide8.xml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2.jpeg"/><Relationship Id="rId3" Type="http://schemas.openxmlformats.org/officeDocument/2006/relationships/slide" Target="slide8.xml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.jpeg"/><Relationship Id="rId3" Type="http://schemas.openxmlformats.org/officeDocument/2006/relationships/slide" Target="slide11.xml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5.jpeg"/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.xml"/><Relationship Id="rId5" Type="http://schemas.openxmlformats.org/officeDocument/2006/relationships/image" Target="../media/image7.jpeg"/><Relationship Id="rId4" Type="http://schemas.openxmlformats.org/officeDocument/2006/relationships/slide" Target="slide4.xml"/><Relationship Id="rId3" Type="http://schemas.openxmlformats.org/officeDocument/2006/relationships/image" Target="../media/image6.jpeg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8.jpeg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microsoft.com/office/2007/relationships/hdphoto" Target="../media/hdphoto1.wdp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背景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第一环"/>
          <p:cNvSpPr/>
          <p:nvPr/>
        </p:nvSpPr>
        <p:spPr>
          <a:xfrm>
            <a:off x="4519246" y="1852245"/>
            <a:ext cx="3153508" cy="3153508"/>
          </a:xfrm>
          <a:prstGeom prst="ellipse">
            <a:avLst/>
          </a:prstGeom>
          <a:noFill/>
          <a:ln w="22225"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第二环"/>
          <p:cNvSpPr/>
          <p:nvPr/>
        </p:nvSpPr>
        <p:spPr>
          <a:xfrm>
            <a:off x="4130566" y="1463565"/>
            <a:ext cx="3930868" cy="3930868"/>
          </a:xfrm>
          <a:prstGeom prst="ellipse">
            <a:avLst/>
          </a:prstGeom>
          <a:noFill/>
          <a:ln w="22225">
            <a:solidFill>
              <a:schemeClr val="bg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第三环"/>
          <p:cNvSpPr/>
          <p:nvPr/>
        </p:nvSpPr>
        <p:spPr>
          <a:xfrm>
            <a:off x="3771569" y="1104568"/>
            <a:ext cx="4648862" cy="4648862"/>
          </a:xfrm>
          <a:prstGeom prst="ellipse">
            <a:avLst/>
          </a:prstGeom>
          <a:noFill/>
          <a:ln w="22225">
            <a:solidFill>
              <a:schemeClr val="bg1">
                <a:alpha val="1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志"/>
          <p:cNvSpPr txBox="1"/>
          <p:nvPr/>
        </p:nvSpPr>
        <p:spPr>
          <a:xfrm>
            <a:off x="4812030" y="2343150"/>
            <a:ext cx="25673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UI Show</a:t>
            </a:r>
            <a:endParaRPr lang="en-US" altLang="zh-CN" sz="4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75" name="文本框 3074"/>
          <p:cNvSpPr txBox="1"/>
          <p:nvPr/>
        </p:nvSpPr>
        <p:spPr>
          <a:xfrm>
            <a:off x="7776210" y="4966335"/>
            <a:ext cx="4415790" cy="189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altLang="zh-CN" sz="4800" noProof="1" dirty="0">
                <a:solidFill>
                  <a:srgbClr val="C6D9F1">
                    <a:alpha val="44000"/>
                  </a:srgbClr>
                </a:solidFill>
                <a:latin typeface="Impact" panose="020B0806030902050204" pitchFamily="2" charset="0"/>
                <a:ea typeface="微软雅黑" panose="020B0503020204020204" pitchFamily="34" charset="-122"/>
                <a:cs typeface="+mn-ea"/>
              </a:rPr>
              <a:t>ClassAttention</a:t>
            </a:r>
            <a:r>
              <a:rPr lang="zh-CN" altLang="en-US" sz="11700" noProof="1" dirty="0">
                <a:solidFill>
                  <a:srgbClr val="C6D9F1">
                    <a:alpha val="44000"/>
                  </a:srgbClr>
                </a:solidFill>
                <a:latin typeface="Impact" panose="020B0806030902050204" pitchFamily="2" charset="0"/>
                <a:ea typeface="微软雅黑" panose="020B0503020204020204" pitchFamily="34" charset="-122"/>
                <a:cs typeface="+mn-ea"/>
              </a:rPr>
              <a:t> </a:t>
            </a:r>
            <a:r>
              <a:rPr lang="zh-CN" altLang="en-US" sz="8800" noProof="1" dirty="0">
                <a:solidFill>
                  <a:srgbClr val="C6D9F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endParaRPr lang="zh-CN" altLang="en-US" sz="8800" noProof="1" dirty="0">
              <a:solidFill>
                <a:srgbClr val="C6D9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志"/>
          <p:cNvSpPr txBox="1"/>
          <p:nvPr/>
        </p:nvSpPr>
        <p:spPr>
          <a:xfrm>
            <a:off x="4008755" y="3333750"/>
            <a:ext cx="41732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Members</a:t>
            </a:r>
            <a:endParaRPr lang="zh-CN" altLang="en-US" sz="2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许博勇 孔庆莱</a:t>
            </a:r>
            <a:endParaRPr lang="en-US" altLang="zh-CN" sz="2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周锐良 周韬锐</a:t>
            </a:r>
            <a:endParaRPr lang="en-US" altLang="zh-CN" sz="2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标题 1"/>
          <p:cNvSpPr>
            <a:spLocks noGrp="1"/>
          </p:cNvSpPr>
          <p:nvPr/>
        </p:nvSpPr>
        <p:spPr>
          <a:xfrm>
            <a:off x="197485" y="69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学生下课后</a:t>
            </a:r>
            <a:endParaRPr lang="en-US" altLang="zh-CN" sz="4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内容占位符 5"/>
          <p:cNvSpPr>
            <a:spLocks noGrp="1"/>
          </p:cNvSpPr>
          <p:nvPr/>
        </p:nvSpPr>
        <p:spPr>
          <a:xfrm>
            <a:off x="197485" y="2090420"/>
            <a:ext cx="6101715" cy="1197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只统计应用运行状态的使用时间</a:t>
            </a:r>
            <a:endParaRPr lang="en-US" altLang="zh-CN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不计算后台挂起的应用使用时间</a:t>
            </a:r>
            <a:endParaRPr lang="en-US" altLang="zh-CN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298565" y="1965960"/>
            <a:ext cx="668020" cy="1167765"/>
            <a:chOff x="5134328" y="2220225"/>
            <a:chExt cx="1922708" cy="2942709"/>
          </a:xfrm>
        </p:grpSpPr>
        <p:sp>
          <p:nvSpPr>
            <p:cNvPr id="14" name="Freeform 550"/>
            <p:cNvSpPr>
              <a:spLocks noEditPoints="1"/>
            </p:cNvSpPr>
            <p:nvPr/>
          </p:nvSpPr>
          <p:spPr bwMode="auto">
            <a:xfrm>
              <a:off x="5738405" y="4481267"/>
              <a:ext cx="715190" cy="681667"/>
            </a:xfrm>
            <a:custGeom>
              <a:avLst/>
              <a:gdLst>
                <a:gd name="T0" fmla="*/ 0 w 89"/>
                <a:gd name="T1" fmla="*/ 67 h 85"/>
                <a:gd name="T2" fmla="*/ 0 w 89"/>
                <a:gd name="T3" fmla="*/ 67 h 85"/>
                <a:gd name="T4" fmla="*/ 0 w 89"/>
                <a:gd name="T5" fmla="*/ 67 h 85"/>
                <a:gd name="T6" fmla="*/ 0 w 89"/>
                <a:gd name="T7" fmla="*/ 67 h 85"/>
                <a:gd name="T8" fmla="*/ 18 w 89"/>
                <a:gd name="T9" fmla="*/ 77 h 85"/>
                <a:gd name="T10" fmla="*/ 24 w 89"/>
                <a:gd name="T11" fmla="*/ 85 h 85"/>
                <a:gd name="T12" fmla="*/ 24 w 89"/>
                <a:gd name="T13" fmla="*/ 85 h 85"/>
                <a:gd name="T14" fmla="*/ 18 w 89"/>
                <a:gd name="T15" fmla="*/ 77 h 85"/>
                <a:gd name="T16" fmla="*/ 4 w 89"/>
                <a:gd name="T17" fmla="*/ 67 h 85"/>
                <a:gd name="T18" fmla="*/ 0 w 89"/>
                <a:gd name="T19" fmla="*/ 53 h 85"/>
                <a:gd name="T20" fmla="*/ 0 w 89"/>
                <a:gd name="T21" fmla="*/ 53 h 85"/>
                <a:gd name="T22" fmla="*/ 0 w 89"/>
                <a:gd name="T23" fmla="*/ 53 h 85"/>
                <a:gd name="T24" fmla="*/ 89 w 89"/>
                <a:gd name="T25" fmla="*/ 43 h 85"/>
                <a:gd name="T26" fmla="*/ 89 w 89"/>
                <a:gd name="T27" fmla="*/ 43 h 85"/>
                <a:gd name="T28" fmla="*/ 89 w 89"/>
                <a:gd name="T29" fmla="*/ 43 h 85"/>
                <a:gd name="T30" fmla="*/ 89 w 89"/>
                <a:gd name="T31" fmla="*/ 43 h 85"/>
                <a:gd name="T32" fmla="*/ 0 w 89"/>
                <a:gd name="T33" fmla="*/ 38 h 85"/>
                <a:gd name="T34" fmla="*/ 0 w 89"/>
                <a:gd name="T35" fmla="*/ 38 h 85"/>
                <a:gd name="T36" fmla="*/ 0 w 89"/>
                <a:gd name="T37" fmla="*/ 38 h 85"/>
                <a:gd name="T38" fmla="*/ 3 w 89"/>
                <a:gd name="T39" fmla="*/ 38 h 85"/>
                <a:gd name="T40" fmla="*/ 0 w 89"/>
                <a:gd name="T41" fmla="*/ 38 h 85"/>
                <a:gd name="T42" fmla="*/ 3 w 89"/>
                <a:gd name="T43" fmla="*/ 38 h 85"/>
                <a:gd name="T44" fmla="*/ 3 w 89"/>
                <a:gd name="T45" fmla="*/ 38 h 85"/>
                <a:gd name="T46" fmla="*/ 88 w 89"/>
                <a:gd name="T47" fmla="*/ 29 h 85"/>
                <a:gd name="T48" fmla="*/ 89 w 89"/>
                <a:gd name="T49" fmla="*/ 29 h 85"/>
                <a:gd name="T50" fmla="*/ 89 w 89"/>
                <a:gd name="T51" fmla="*/ 29 h 85"/>
                <a:gd name="T52" fmla="*/ 0 w 89"/>
                <a:gd name="T53" fmla="*/ 24 h 85"/>
                <a:gd name="T54" fmla="*/ 0 w 89"/>
                <a:gd name="T55" fmla="*/ 24 h 85"/>
                <a:gd name="T56" fmla="*/ 3 w 89"/>
                <a:gd name="T57" fmla="*/ 23 h 85"/>
                <a:gd name="T58" fmla="*/ 0 w 89"/>
                <a:gd name="T59" fmla="*/ 24 h 85"/>
                <a:gd name="T60" fmla="*/ 3 w 89"/>
                <a:gd name="T61" fmla="*/ 23 h 85"/>
                <a:gd name="T62" fmla="*/ 3 w 89"/>
                <a:gd name="T63" fmla="*/ 23 h 85"/>
                <a:gd name="T64" fmla="*/ 88 w 89"/>
                <a:gd name="T65" fmla="*/ 14 h 85"/>
                <a:gd name="T66" fmla="*/ 89 w 89"/>
                <a:gd name="T67" fmla="*/ 14 h 85"/>
                <a:gd name="T68" fmla="*/ 89 w 89"/>
                <a:gd name="T69" fmla="*/ 14 h 85"/>
                <a:gd name="T70" fmla="*/ 89 w 89"/>
                <a:gd name="T71" fmla="*/ 14 h 85"/>
                <a:gd name="T72" fmla="*/ 89 w 89"/>
                <a:gd name="T73" fmla="*/ 14 h 85"/>
                <a:gd name="T74" fmla="*/ 88 w 89"/>
                <a:gd name="T75" fmla="*/ 0 h 85"/>
                <a:gd name="T76" fmla="*/ 89 w 89"/>
                <a:gd name="T77" fmla="*/ 0 h 85"/>
                <a:gd name="T78" fmla="*/ 89 w 89"/>
                <a:gd name="T79" fmla="*/ 0 h 85"/>
                <a:gd name="T80" fmla="*/ 89 w 89"/>
                <a:gd name="T81" fmla="*/ 0 h 85"/>
                <a:gd name="T82" fmla="*/ 89 w 89"/>
                <a:gd name="T8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9" h="85">
                  <a:moveTo>
                    <a:pt x="0" y="67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0" y="67"/>
                    <a:pt x="0" y="67"/>
                  </a:cubicBezTo>
                  <a:moveTo>
                    <a:pt x="4" y="67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6" y="73"/>
                    <a:pt x="12" y="77"/>
                    <a:pt x="18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65" y="85"/>
                    <a:pt x="65" y="85"/>
                    <a:pt x="65" y="85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2" y="77"/>
                    <a:pt x="6" y="73"/>
                    <a:pt x="4" y="67"/>
                  </a:cubicBezTo>
                  <a:cubicBezTo>
                    <a:pt x="4" y="67"/>
                    <a:pt x="4" y="67"/>
                    <a:pt x="4" y="67"/>
                  </a:cubicBezTo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moveTo>
                    <a:pt x="89" y="43"/>
                  </a:moveTo>
                  <a:cubicBezTo>
                    <a:pt x="89" y="43"/>
                    <a:pt x="89" y="43"/>
                    <a:pt x="88" y="43"/>
                  </a:cubicBezTo>
                  <a:cubicBezTo>
                    <a:pt x="89" y="43"/>
                    <a:pt x="89" y="43"/>
                    <a:pt x="89" y="43"/>
                  </a:cubicBezTo>
                  <a:moveTo>
                    <a:pt x="89" y="43"/>
                  </a:moveTo>
                  <a:cubicBezTo>
                    <a:pt x="89" y="43"/>
                    <a:pt x="89" y="43"/>
                    <a:pt x="89" y="4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9" y="43"/>
                    <a:pt x="89" y="43"/>
                    <a:pt x="89" y="43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3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38"/>
                    <a:pt x="3" y="38"/>
                    <a:pt x="3" y="38"/>
                  </a:cubicBezTo>
                  <a:moveTo>
                    <a:pt x="89" y="29"/>
                  </a:moveTo>
                  <a:cubicBezTo>
                    <a:pt x="89" y="29"/>
                    <a:pt x="89" y="29"/>
                    <a:pt x="88" y="29"/>
                  </a:cubicBezTo>
                  <a:cubicBezTo>
                    <a:pt x="89" y="29"/>
                    <a:pt x="89" y="29"/>
                    <a:pt x="89" y="29"/>
                  </a:cubicBezTo>
                  <a:moveTo>
                    <a:pt x="89" y="29"/>
                  </a:moveTo>
                  <a:cubicBezTo>
                    <a:pt x="89" y="29"/>
                    <a:pt x="89" y="29"/>
                    <a:pt x="89" y="29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89" y="29"/>
                    <a:pt x="89" y="29"/>
                    <a:pt x="89" y="29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3" y="23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23"/>
                    <a:pt x="3" y="23"/>
                    <a:pt x="3" y="23"/>
                  </a:cubicBezTo>
                  <a:moveTo>
                    <a:pt x="88" y="14"/>
                  </a:moveTo>
                  <a:cubicBezTo>
                    <a:pt x="88" y="14"/>
                    <a:pt x="88" y="14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moveTo>
                    <a:pt x="89" y="14"/>
                  </a:moveTo>
                  <a:cubicBezTo>
                    <a:pt x="89" y="14"/>
                    <a:pt x="89" y="14"/>
                    <a:pt x="88" y="14"/>
                  </a:cubicBezTo>
                  <a:cubicBezTo>
                    <a:pt x="89" y="14"/>
                    <a:pt x="89" y="14"/>
                    <a:pt x="89" y="14"/>
                  </a:cubicBezTo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moveTo>
                    <a:pt x="88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moveTo>
                    <a:pt x="89" y="0"/>
                  </a:moveTo>
                  <a:cubicBezTo>
                    <a:pt x="89" y="0"/>
                    <a:pt x="89" y="0"/>
                    <a:pt x="88" y="0"/>
                  </a:cubicBezTo>
                  <a:cubicBezTo>
                    <a:pt x="89" y="0"/>
                    <a:pt x="89" y="0"/>
                    <a:pt x="89" y="0"/>
                  </a:cubicBezTo>
                  <a:moveTo>
                    <a:pt x="89" y="0"/>
                  </a:move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" name="Rectangle 551"/>
            <p:cNvSpPr>
              <a:spLocks noChangeArrowheads="1"/>
            </p:cNvSpPr>
            <p:nvPr/>
          </p:nvSpPr>
          <p:spPr bwMode="auto">
            <a:xfrm>
              <a:off x="5932102" y="5084709"/>
              <a:ext cx="331522" cy="78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Rectangle 552"/>
            <p:cNvSpPr>
              <a:spLocks noChangeArrowheads="1"/>
            </p:cNvSpPr>
            <p:nvPr/>
          </p:nvSpPr>
          <p:spPr bwMode="auto">
            <a:xfrm>
              <a:off x="5932102" y="5084709"/>
              <a:ext cx="331522" cy="78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" name="Freeform 553"/>
            <p:cNvSpPr/>
            <p:nvPr/>
          </p:nvSpPr>
          <p:spPr bwMode="auto">
            <a:xfrm>
              <a:off x="5134328" y="2220860"/>
              <a:ext cx="1922073" cy="2212619"/>
            </a:xfrm>
            <a:custGeom>
              <a:avLst/>
              <a:gdLst>
                <a:gd name="T0" fmla="*/ 239 w 239"/>
                <a:gd name="T1" fmla="*/ 120 h 275"/>
                <a:gd name="T2" fmla="*/ 228 w 239"/>
                <a:gd name="T3" fmla="*/ 169 h 275"/>
                <a:gd name="T4" fmla="*/ 199 w 239"/>
                <a:gd name="T5" fmla="*/ 209 h 275"/>
                <a:gd name="T6" fmla="*/ 199 w 239"/>
                <a:gd name="T7" fmla="*/ 209 h 275"/>
                <a:gd name="T8" fmla="*/ 192 w 239"/>
                <a:gd name="T9" fmla="*/ 215 h 275"/>
                <a:gd name="T10" fmla="*/ 161 w 239"/>
                <a:gd name="T11" fmla="*/ 275 h 275"/>
                <a:gd name="T12" fmla="*/ 78 w 239"/>
                <a:gd name="T13" fmla="*/ 275 h 275"/>
                <a:gd name="T14" fmla="*/ 47 w 239"/>
                <a:gd name="T15" fmla="*/ 215 h 275"/>
                <a:gd name="T16" fmla="*/ 40 w 239"/>
                <a:gd name="T17" fmla="*/ 209 h 275"/>
                <a:gd name="T18" fmla="*/ 39 w 239"/>
                <a:gd name="T19" fmla="*/ 209 h 275"/>
                <a:gd name="T20" fmla="*/ 0 w 239"/>
                <a:gd name="T21" fmla="*/ 120 h 275"/>
                <a:gd name="T22" fmla="*/ 119 w 239"/>
                <a:gd name="T23" fmla="*/ 0 h 275"/>
                <a:gd name="T24" fmla="*/ 239 w 239"/>
                <a:gd name="T25" fmla="*/ 12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9" h="275">
                  <a:moveTo>
                    <a:pt x="239" y="120"/>
                  </a:moveTo>
                  <a:cubicBezTo>
                    <a:pt x="239" y="137"/>
                    <a:pt x="235" y="154"/>
                    <a:pt x="228" y="169"/>
                  </a:cubicBezTo>
                  <a:cubicBezTo>
                    <a:pt x="221" y="184"/>
                    <a:pt x="211" y="198"/>
                    <a:pt x="199" y="209"/>
                  </a:cubicBezTo>
                  <a:cubicBezTo>
                    <a:pt x="199" y="209"/>
                    <a:pt x="199" y="209"/>
                    <a:pt x="199" y="209"/>
                  </a:cubicBezTo>
                  <a:cubicBezTo>
                    <a:pt x="197" y="211"/>
                    <a:pt x="195" y="213"/>
                    <a:pt x="192" y="215"/>
                  </a:cubicBezTo>
                  <a:cubicBezTo>
                    <a:pt x="159" y="244"/>
                    <a:pt x="161" y="275"/>
                    <a:pt x="161" y="275"/>
                  </a:cubicBezTo>
                  <a:cubicBezTo>
                    <a:pt x="78" y="275"/>
                    <a:pt x="78" y="275"/>
                    <a:pt x="78" y="275"/>
                  </a:cubicBezTo>
                  <a:cubicBezTo>
                    <a:pt x="78" y="275"/>
                    <a:pt x="80" y="244"/>
                    <a:pt x="47" y="215"/>
                  </a:cubicBezTo>
                  <a:cubicBezTo>
                    <a:pt x="44" y="213"/>
                    <a:pt x="42" y="211"/>
                    <a:pt x="40" y="209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15" y="187"/>
                    <a:pt x="0" y="155"/>
                    <a:pt x="0" y="120"/>
                  </a:cubicBezTo>
                  <a:cubicBezTo>
                    <a:pt x="0" y="54"/>
                    <a:pt x="53" y="0"/>
                    <a:pt x="119" y="0"/>
                  </a:cubicBezTo>
                  <a:cubicBezTo>
                    <a:pt x="185" y="0"/>
                    <a:pt x="239" y="54"/>
                    <a:pt x="239" y="12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" name="Freeform 554"/>
            <p:cNvSpPr/>
            <p:nvPr/>
          </p:nvSpPr>
          <p:spPr bwMode="auto">
            <a:xfrm>
              <a:off x="5250435" y="2335697"/>
              <a:ext cx="908887" cy="908887"/>
            </a:xfrm>
            <a:custGeom>
              <a:avLst/>
              <a:gdLst>
                <a:gd name="T0" fmla="*/ 8 w 113"/>
                <a:gd name="T1" fmla="*/ 113 h 113"/>
                <a:gd name="T2" fmla="*/ 0 w 113"/>
                <a:gd name="T3" fmla="*/ 106 h 113"/>
                <a:gd name="T4" fmla="*/ 105 w 113"/>
                <a:gd name="T5" fmla="*/ 0 h 113"/>
                <a:gd name="T6" fmla="*/ 113 w 113"/>
                <a:gd name="T7" fmla="*/ 8 h 113"/>
                <a:gd name="T8" fmla="*/ 105 w 113"/>
                <a:gd name="T9" fmla="*/ 16 h 113"/>
                <a:gd name="T10" fmla="*/ 16 w 113"/>
                <a:gd name="T11" fmla="*/ 106 h 113"/>
                <a:gd name="T12" fmla="*/ 8 w 113"/>
                <a:gd name="T13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113">
                  <a:moveTo>
                    <a:pt x="8" y="113"/>
                  </a:moveTo>
                  <a:cubicBezTo>
                    <a:pt x="4" y="113"/>
                    <a:pt x="0" y="110"/>
                    <a:pt x="0" y="106"/>
                  </a:cubicBezTo>
                  <a:cubicBezTo>
                    <a:pt x="0" y="48"/>
                    <a:pt x="47" y="0"/>
                    <a:pt x="105" y="0"/>
                  </a:cubicBezTo>
                  <a:cubicBezTo>
                    <a:pt x="110" y="0"/>
                    <a:pt x="113" y="4"/>
                    <a:pt x="113" y="8"/>
                  </a:cubicBezTo>
                  <a:cubicBezTo>
                    <a:pt x="113" y="12"/>
                    <a:pt x="110" y="16"/>
                    <a:pt x="105" y="16"/>
                  </a:cubicBezTo>
                  <a:cubicBezTo>
                    <a:pt x="56" y="16"/>
                    <a:pt x="16" y="56"/>
                    <a:pt x="16" y="106"/>
                  </a:cubicBezTo>
                  <a:cubicBezTo>
                    <a:pt x="16" y="110"/>
                    <a:pt x="12" y="113"/>
                    <a:pt x="8" y="113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555"/>
            <p:cNvSpPr/>
            <p:nvPr/>
          </p:nvSpPr>
          <p:spPr bwMode="auto">
            <a:xfrm>
              <a:off x="5764478" y="4432844"/>
              <a:ext cx="666767" cy="666767"/>
            </a:xfrm>
            <a:custGeom>
              <a:avLst/>
              <a:gdLst>
                <a:gd name="T0" fmla="*/ 83 w 83"/>
                <a:gd name="T1" fmla="*/ 0 h 83"/>
                <a:gd name="T2" fmla="*/ 83 w 83"/>
                <a:gd name="T3" fmla="*/ 68 h 83"/>
                <a:gd name="T4" fmla="*/ 67 w 83"/>
                <a:gd name="T5" fmla="*/ 83 h 83"/>
                <a:gd name="T6" fmla="*/ 15 w 83"/>
                <a:gd name="T7" fmla="*/ 83 h 83"/>
                <a:gd name="T8" fmla="*/ 1 w 83"/>
                <a:gd name="T9" fmla="*/ 73 h 83"/>
                <a:gd name="T10" fmla="*/ 0 w 83"/>
                <a:gd name="T11" fmla="*/ 68 h 83"/>
                <a:gd name="T12" fmla="*/ 0 w 83"/>
                <a:gd name="T13" fmla="*/ 0 h 83"/>
                <a:gd name="T14" fmla="*/ 83 w 83"/>
                <a:gd name="T1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83">
                  <a:moveTo>
                    <a:pt x="83" y="0"/>
                  </a:moveTo>
                  <a:cubicBezTo>
                    <a:pt x="83" y="68"/>
                    <a:pt x="83" y="68"/>
                    <a:pt x="83" y="68"/>
                  </a:cubicBezTo>
                  <a:cubicBezTo>
                    <a:pt x="83" y="76"/>
                    <a:pt x="76" y="83"/>
                    <a:pt x="67" y="83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9" y="83"/>
                    <a:pt x="3" y="79"/>
                    <a:pt x="1" y="73"/>
                  </a:cubicBezTo>
                  <a:cubicBezTo>
                    <a:pt x="0" y="71"/>
                    <a:pt x="0" y="69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3" y="0"/>
                    <a:pt x="83" y="0"/>
                    <a:pt x="8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0" name="Freeform 556"/>
            <p:cNvSpPr/>
            <p:nvPr/>
          </p:nvSpPr>
          <p:spPr bwMode="auto">
            <a:xfrm>
              <a:off x="5689979" y="3412208"/>
              <a:ext cx="812039" cy="1020636"/>
            </a:xfrm>
            <a:custGeom>
              <a:avLst/>
              <a:gdLst>
                <a:gd name="T0" fmla="*/ 33 w 101"/>
                <a:gd name="T1" fmla="*/ 127 h 127"/>
                <a:gd name="T2" fmla="*/ 13 w 101"/>
                <a:gd name="T3" fmla="*/ 27 h 127"/>
                <a:gd name="T4" fmla="*/ 14 w 101"/>
                <a:gd name="T5" fmla="*/ 28 h 127"/>
                <a:gd name="T6" fmla="*/ 25 w 101"/>
                <a:gd name="T7" fmla="*/ 33 h 127"/>
                <a:gd name="T8" fmla="*/ 36 w 101"/>
                <a:gd name="T9" fmla="*/ 28 h 127"/>
                <a:gd name="T10" fmla="*/ 42 w 101"/>
                <a:gd name="T11" fmla="*/ 25 h 127"/>
                <a:gd name="T12" fmla="*/ 48 w 101"/>
                <a:gd name="T13" fmla="*/ 28 h 127"/>
                <a:gd name="T14" fmla="*/ 59 w 101"/>
                <a:gd name="T15" fmla="*/ 33 h 127"/>
                <a:gd name="T16" fmla="*/ 70 w 101"/>
                <a:gd name="T17" fmla="*/ 28 h 127"/>
                <a:gd name="T18" fmla="*/ 75 w 101"/>
                <a:gd name="T19" fmla="*/ 25 h 127"/>
                <a:gd name="T20" fmla="*/ 81 w 101"/>
                <a:gd name="T21" fmla="*/ 28 h 127"/>
                <a:gd name="T22" fmla="*/ 87 w 101"/>
                <a:gd name="T23" fmla="*/ 32 h 127"/>
                <a:gd name="T24" fmla="*/ 68 w 101"/>
                <a:gd name="T25" fmla="*/ 127 h 127"/>
                <a:gd name="T26" fmla="*/ 75 w 101"/>
                <a:gd name="T27" fmla="*/ 127 h 127"/>
                <a:gd name="T28" fmla="*/ 101 w 101"/>
                <a:gd name="T29" fmla="*/ 1 h 127"/>
                <a:gd name="T30" fmla="*/ 93 w 101"/>
                <a:gd name="T31" fmla="*/ 0 h 127"/>
                <a:gd name="T32" fmla="*/ 88 w 101"/>
                <a:gd name="T33" fmla="*/ 24 h 127"/>
                <a:gd name="T34" fmla="*/ 86 w 101"/>
                <a:gd name="T35" fmla="*/ 22 h 127"/>
                <a:gd name="T36" fmla="*/ 75 w 101"/>
                <a:gd name="T37" fmla="*/ 17 h 127"/>
                <a:gd name="T38" fmla="*/ 64 w 101"/>
                <a:gd name="T39" fmla="*/ 22 h 127"/>
                <a:gd name="T40" fmla="*/ 59 w 101"/>
                <a:gd name="T41" fmla="*/ 25 h 127"/>
                <a:gd name="T42" fmla="*/ 53 w 101"/>
                <a:gd name="T43" fmla="*/ 22 h 127"/>
                <a:gd name="T44" fmla="*/ 42 w 101"/>
                <a:gd name="T45" fmla="*/ 17 h 127"/>
                <a:gd name="T46" fmla="*/ 31 w 101"/>
                <a:gd name="T47" fmla="*/ 22 h 127"/>
                <a:gd name="T48" fmla="*/ 25 w 101"/>
                <a:gd name="T49" fmla="*/ 25 h 127"/>
                <a:gd name="T50" fmla="*/ 20 w 101"/>
                <a:gd name="T51" fmla="*/ 22 h 127"/>
                <a:gd name="T52" fmla="*/ 11 w 101"/>
                <a:gd name="T53" fmla="*/ 17 h 127"/>
                <a:gd name="T54" fmla="*/ 8 w 101"/>
                <a:gd name="T55" fmla="*/ 0 h 127"/>
                <a:gd name="T56" fmla="*/ 0 w 101"/>
                <a:gd name="T57" fmla="*/ 1 h 127"/>
                <a:gd name="T58" fmla="*/ 25 w 101"/>
                <a:gd name="T59" fmla="*/ 127 h 127"/>
                <a:gd name="T60" fmla="*/ 33 w 101"/>
                <a:gd name="T61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127">
                  <a:moveTo>
                    <a:pt x="33" y="127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4" y="27"/>
                    <a:pt x="14" y="28"/>
                  </a:cubicBezTo>
                  <a:cubicBezTo>
                    <a:pt x="17" y="30"/>
                    <a:pt x="20" y="33"/>
                    <a:pt x="25" y="33"/>
                  </a:cubicBezTo>
                  <a:cubicBezTo>
                    <a:pt x="31" y="33"/>
                    <a:pt x="34" y="30"/>
                    <a:pt x="36" y="28"/>
                  </a:cubicBezTo>
                  <a:cubicBezTo>
                    <a:pt x="38" y="26"/>
                    <a:pt x="39" y="25"/>
                    <a:pt x="42" y="25"/>
                  </a:cubicBezTo>
                  <a:cubicBezTo>
                    <a:pt x="45" y="25"/>
                    <a:pt x="46" y="26"/>
                    <a:pt x="48" y="28"/>
                  </a:cubicBezTo>
                  <a:cubicBezTo>
                    <a:pt x="50" y="30"/>
                    <a:pt x="53" y="33"/>
                    <a:pt x="59" y="33"/>
                  </a:cubicBezTo>
                  <a:cubicBezTo>
                    <a:pt x="64" y="33"/>
                    <a:pt x="67" y="30"/>
                    <a:pt x="70" y="28"/>
                  </a:cubicBezTo>
                  <a:cubicBezTo>
                    <a:pt x="72" y="26"/>
                    <a:pt x="73" y="25"/>
                    <a:pt x="75" y="25"/>
                  </a:cubicBezTo>
                  <a:cubicBezTo>
                    <a:pt x="78" y="25"/>
                    <a:pt x="79" y="26"/>
                    <a:pt x="81" y="28"/>
                  </a:cubicBezTo>
                  <a:cubicBezTo>
                    <a:pt x="82" y="29"/>
                    <a:pt x="84" y="31"/>
                    <a:pt x="87" y="32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8" y="23"/>
                    <a:pt x="87" y="23"/>
                    <a:pt x="86" y="22"/>
                  </a:cubicBezTo>
                  <a:cubicBezTo>
                    <a:pt x="84" y="20"/>
                    <a:pt x="81" y="17"/>
                    <a:pt x="75" y="17"/>
                  </a:cubicBezTo>
                  <a:cubicBezTo>
                    <a:pt x="70" y="17"/>
                    <a:pt x="67" y="20"/>
                    <a:pt x="64" y="22"/>
                  </a:cubicBezTo>
                  <a:cubicBezTo>
                    <a:pt x="62" y="24"/>
                    <a:pt x="61" y="25"/>
                    <a:pt x="59" y="25"/>
                  </a:cubicBezTo>
                  <a:cubicBezTo>
                    <a:pt x="56" y="25"/>
                    <a:pt x="55" y="24"/>
                    <a:pt x="53" y="22"/>
                  </a:cubicBezTo>
                  <a:cubicBezTo>
                    <a:pt x="51" y="20"/>
                    <a:pt x="48" y="17"/>
                    <a:pt x="42" y="17"/>
                  </a:cubicBezTo>
                  <a:cubicBezTo>
                    <a:pt x="36" y="17"/>
                    <a:pt x="33" y="20"/>
                    <a:pt x="31" y="22"/>
                  </a:cubicBezTo>
                  <a:cubicBezTo>
                    <a:pt x="29" y="24"/>
                    <a:pt x="28" y="25"/>
                    <a:pt x="25" y="25"/>
                  </a:cubicBezTo>
                  <a:cubicBezTo>
                    <a:pt x="23" y="25"/>
                    <a:pt x="22" y="24"/>
                    <a:pt x="20" y="22"/>
                  </a:cubicBezTo>
                  <a:cubicBezTo>
                    <a:pt x="18" y="20"/>
                    <a:pt x="15" y="18"/>
                    <a:pt x="11" y="1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33" y="127"/>
                    <a:pt x="33" y="127"/>
                    <a:pt x="33" y="12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1" name="Freeform 557"/>
            <p:cNvSpPr/>
            <p:nvPr/>
          </p:nvSpPr>
          <p:spPr bwMode="auto">
            <a:xfrm>
              <a:off x="5716055" y="4473817"/>
              <a:ext cx="763615" cy="201147"/>
            </a:xfrm>
            <a:custGeom>
              <a:avLst/>
              <a:gdLst>
                <a:gd name="T0" fmla="*/ 95 w 95"/>
                <a:gd name="T1" fmla="*/ 4 h 25"/>
                <a:gd name="T2" fmla="*/ 91 w 95"/>
                <a:gd name="T3" fmla="*/ 8 h 25"/>
                <a:gd name="T4" fmla="*/ 89 w 95"/>
                <a:gd name="T5" fmla="*/ 8 h 25"/>
                <a:gd name="T6" fmla="*/ 47 w 95"/>
                <a:gd name="T7" fmla="*/ 16 h 25"/>
                <a:gd name="T8" fmla="*/ 6 w 95"/>
                <a:gd name="T9" fmla="*/ 24 h 25"/>
                <a:gd name="T10" fmla="*/ 3 w 95"/>
                <a:gd name="T11" fmla="*/ 25 h 25"/>
                <a:gd name="T12" fmla="*/ 0 w 95"/>
                <a:gd name="T13" fmla="*/ 22 h 25"/>
                <a:gd name="T14" fmla="*/ 3 w 95"/>
                <a:gd name="T15" fmla="*/ 17 h 25"/>
                <a:gd name="T16" fmla="*/ 6 w 95"/>
                <a:gd name="T17" fmla="*/ 17 h 25"/>
                <a:gd name="T18" fmla="*/ 47 w 95"/>
                <a:gd name="T19" fmla="*/ 9 h 25"/>
                <a:gd name="T20" fmla="*/ 89 w 95"/>
                <a:gd name="T21" fmla="*/ 1 h 25"/>
                <a:gd name="T22" fmla="*/ 91 w 95"/>
                <a:gd name="T23" fmla="*/ 1 h 25"/>
                <a:gd name="T24" fmla="*/ 95 w 95"/>
                <a:gd name="T25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25">
                  <a:moveTo>
                    <a:pt x="95" y="4"/>
                  </a:moveTo>
                  <a:cubicBezTo>
                    <a:pt x="95" y="6"/>
                    <a:pt x="93" y="8"/>
                    <a:pt x="91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5"/>
                    <a:pt x="0" y="24"/>
                    <a:pt x="0" y="22"/>
                  </a:cubicBezTo>
                  <a:cubicBezTo>
                    <a:pt x="0" y="20"/>
                    <a:pt x="1" y="18"/>
                    <a:pt x="3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3" y="0"/>
                    <a:pt x="95" y="2"/>
                    <a:pt x="95" y="4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2" name="Freeform 558"/>
            <p:cNvSpPr/>
            <p:nvPr/>
          </p:nvSpPr>
          <p:spPr bwMode="auto">
            <a:xfrm>
              <a:off x="5716055" y="4593016"/>
              <a:ext cx="763615" cy="201147"/>
            </a:xfrm>
            <a:custGeom>
              <a:avLst/>
              <a:gdLst>
                <a:gd name="T0" fmla="*/ 95 w 95"/>
                <a:gd name="T1" fmla="*/ 3 h 25"/>
                <a:gd name="T2" fmla="*/ 91 w 95"/>
                <a:gd name="T3" fmla="*/ 8 h 25"/>
                <a:gd name="T4" fmla="*/ 89 w 95"/>
                <a:gd name="T5" fmla="*/ 8 h 25"/>
                <a:gd name="T6" fmla="*/ 47 w 95"/>
                <a:gd name="T7" fmla="*/ 16 h 25"/>
                <a:gd name="T8" fmla="*/ 6 w 95"/>
                <a:gd name="T9" fmla="*/ 24 h 25"/>
                <a:gd name="T10" fmla="*/ 3 w 95"/>
                <a:gd name="T11" fmla="*/ 24 h 25"/>
                <a:gd name="T12" fmla="*/ 0 w 95"/>
                <a:gd name="T13" fmla="*/ 21 h 25"/>
                <a:gd name="T14" fmla="*/ 3 w 95"/>
                <a:gd name="T15" fmla="*/ 17 h 25"/>
                <a:gd name="T16" fmla="*/ 6 w 95"/>
                <a:gd name="T17" fmla="*/ 16 h 25"/>
                <a:gd name="T18" fmla="*/ 47 w 95"/>
                <a:gd name="T19" fmla="*/ 9 h 25"/>
                <a:gd name="T20" fmla="*/ 89 w 95"/>
                <a:gd name="T21" fmla="*/ 1 h 25"/>
                <a:gd name="T22" fmla="*/ 91 w 95"/>
                <a:gd name="T23" fmla="*/ 0 h 25"/>
                <a:gd name="T24" fmla="*/ 95 w 95"/>
                <a:gd name="T25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25">
                  <a:moveTo>
                    <a:pt x="95" y="3"/>
                  </a:moveTo>
                  <a:cubicBezTo>
                    <a:pt x="95" y="5"/>
                    <a:pt x="93" y="7"/>
                    <a:pt x="91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0" y="19"/>
                    <a:pt x="1" y="17"/>
                    <a:pt x="3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3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3" name="Freeform 559"/>
            <p:cNvSpPr/>
            <p:nvPr/>
          </p:nvSpPr>
          <p:spPr bwMode="auto">
            <a:xfrm>
              <a:off x="5716055" y="4704764"/>
              <a:ext cx="763615" cy="201147"/>
            </a:xfrm>
            <a:custGeom>
              <a:avLst/>
              <a:gdLst>
                <a:gd name="T0" fmla="*/ 95 w 95"/>
                <a:gd name="T1" fmla="*/ 4 h 25"/>
                <a:gd name="T2" fmla="*/ 91 w 95"/>
                <a:gd name="T3" fmla="*/ 8 h 25"/>
                <a:gd name="T4" fmla="*/ 89 w 95"/>
                <a:gd name="T5" fmla="*/ 8 h 25"/>
                <a:gd name="T6" fmla="*/ 47 w 95"/>
                <a:gd name="T7" fmla="*/ 16 h 25"/>
                <a:gd name="T8" fmla="*/ 6 w 95"/>
                <a:gd name="T9" fmla="*/ 24 h 25"/>
                <a:gd name="T10" fmla="*/ 3 w 95"/>
                <a:gd name="T11" fmla="*/ 25 h 25"/>
                <a:gd name="T12" fmla="*/ 0 w 95"/>
                <a:gd name="T13" fmla="*/ 22 h 25"/>
                <a:gd name="T14" fmla="*/ 3 w 95"/>
                <a:gd name="T15" fmla="*/ 18 h 25"/>
                <a:gd name="T16" fmla="*/ 6 w 95"/>
                <a:gd name="T17" fmla="*/ 17 h 25"/>
                <a:gd name="T18" fmla="*/ 47 w 95"/>
                <a:gd name="T19" fmla="*/ 9 h 25"/>
                <a:gd name="T20" fmla="*/ 89 w 95"/>
                <a:gd name="T21" fmla="*/ 1 h 25"/>
                <a:gd name="T22" fmla="*/ 91 w 95"/>
                <a:gd name="T23" fmla="*/ 1 h 25"/>
                <a:gd name="T24" fmla="*/ 95 w 95"/>
                <a:gd name="T25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25">
                  <a:moveTo>
                    <a:pt x="95" y="4"/>
                  </a:moveTo>
                  <a:cubicBezTo>
                    <a:pt x="95" y="6"/>
                    <a:pt x="93" y="8"/>
                    <a:pt x="91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5"/>
                    <a:pt x="0" y="24"/>
                    <a:pt x="0" y="22"/>
                  </a:cubicBezTo>
                  <a:cubicBezTo>
                    <a:pt x="0" y="20"/>
                    <a:pt x="1" y="18"/>
                    <a:pt x="3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3" y="0"/>
                    <a:pt x="95" y="2"/>
                    <a:pt x="95" y="4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4" name="Freeform 560"/>
            <p:cNvSpPr/>
            <p:nvPr/>
          </p:nvSpPr>
          <p:spPr bwMode="auto">
            <a:xfrm>
              <a:off x="5716055" y="4827689"/>
              <a:ext cx="763615" cy="201147"/>
            </a:xfrm>
            <a:custGeom>
              <a:avLst/>
              <a:gdLst>
                <a:gd name="T0" fmla="*/ 95 w 95"/>
                <a:gd name="T1" fmla="*/ 3 h 25"/>
                <a:gd name="T2" fmla="*/ 91 w 95"/>
                <a:gd name="T3" fmla="*/ 8 h 25"/>
                <a:gd name="T4" fmla="*/ 89 w 95"/>
                <a:gd name="T5" fmla="*/ 8 h 25"/>
                <a:gd name="T6" fmla="*/ 47 w 95"/>
                <a:gd name="T7" fmla="*/ 16 h 25"/>
                <a:gd name="T8" fmla="*/ 7 w 95"/>
                <a:gd name="T9" fmla="*/ 24 h 25"/>
                <a:gd name="T10" fmla="*/ 3 w 95"/>
                <a:gd name="T11" fmla="*/ 24 h 25"/>
                <a:gd name="T12" fmla="*/ 0 w 95"/>
                <a:gd name="T13" fmla="*/ 21 h 25"/>
                <a:gd name="T14" fmla="*/ 3 w 95"/>
                <a:gd name="T15" fmla="*/ 17 h 25"/>
                <a:gd name="T16" fmla="*/ 6 w 95"/>
                <a:gd name="T17" fmla="*/ 17 h 25"/>
                <a:gd name="T18" fmla="*/ 47 w 95"/>
                <a:gd name="T19" fmla="*/ 9 h 25"/>
                <a:gd name="T20" fmla="*/ 89 w 95"/>
                <a:gd name="T21" fmla="*/ 1 h 25"/>
                <a:gd name="T22" fmla="*/ 91 w 95"/>
                <a:gd name="T23" fmla="*/ 0 h 25"/>
                <a:gd name="T24" fmla="*/ 95 w 95"/>
                <a:gd name="T25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25">
                  <a:moveTo>
                    <a:pt x="95" y="3"/>
                  </a:moveTo>
                  <a:cubicBezTo>
                    <a:pt x="95" y="5"/>
                    <a:pt x="93" y="7"/>
                    <a:pt x="91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0" y="19"/>
                    <a:pt x="1" y="17"/>
                    <a:pt x="3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3" y="0"/>
                    <a:pt x="95" y="1"/>
                    <a:pt x="95" y="3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" name="Freeform 561"/>
            <p:cNvSpPr>
              <a:spLocks noEditPoints="1"/>
            </p:cNvSpPr>
            <p:nvPr/>
          </p:nvSpPr>
          <p:spPr bwMode="auto">
            <a:xfrm>
              <a:off x="6092273" y="2220225"/>
              <a:ext cx="964763" cy="2212619"/>
            </a:xfrm>
            <a:custGeom>
              <a:avLst/>
              <a:gdLst>
                <a:gd name="T0" fmla="*/ 25 w 120"/>
                <a:gd name="T1" fmla="*/ 173 h 275"/>
                <a:gd name="T2" fmla="*/ 20 w 120"/>
                <a:gd name="T3" fmla="*/ 176 h 275"/>
                <a:gd name="T4" fmla="*/ 9 w 120"/>
                <a:gd name="T5" fmla="*/ 181 h 275"/>
                <a:gd name="T6" fmla="*/ 0 w 120"/>
                <a:gd name="T7" fmla="*/ 178 h 275"/>
                <a:gd name="T8" fmla="*/ 0 w 120"/>
                <a:gd name="T9" fmla="*/ 275 h 275"/>
                <a:gd name="T10" fmla="*/ 18 w 120"/>
                <a:gd name="T11" fmla="*/ 275 h 275"/>
                <a:gd name="T12" fmla="*/ 37 w 120"/>
                <a:gd name="T13" fmla="*/ 180 h 275"/>
                <a:gd name="T14" fmla="*/ 31 w 120"/>
                <a:gd name="T15" fmla="*/ 176 h 275"/>
                <a:gd name="T16" fmla="*/ 25 w 120"/>
                <a:gd name="T17" fmla="*/ 173 h 275"/>
                <a:gd name="T18" fmla="*/ 0 w 120"/>
                <a:gd name="T19" fmla="*/ 0 h 275"/>
                <a:gd name="T20" fmla="*/ 0 w 120"/>
                <a:gd name="T21" fmla="*/ 14 h 275"/>
                <a:gd name="T22" fmla="*/ 8 w 120"/>
                <a:gd name="T23" fmla="*/ 22 h 275"/>
                <a:gd name="T24" fmla="*/ 0 w 120"/>
                <a:gd name="T25" fmla="*/ 30 h 275"/>
                <a:gd name="T26" fmla="*/ 0 w 120"/>
                <a:gd name="T27" fmla="*/ 168 h 275"/>
                <a:gd name="T28" fmla="*/ 3 w 120"/>
                <a:gd name="T29" fmla="*/ 170 h 275"/>
                <a:gd name="T30" fmla="*/ 9 w 120"/>
                <a:gd name="T31" fmla="*/ 173 h 275"/>
                <a:gd name="T32" fmla="*/ 14 w 120"/>
                <a:gd name="T33" fmla="*/ 170 h 275"/>
                <a:gd name="T34" fmla="*/ 25 w 120"/>
                <a:gd name="T35" fmla="*/ 165 h 275"/>
                <a:gd name="T36" fmla="*/ 36 w 120"/>
                <a:gd name="T37" fmla="*/ 170 h 275"/>
                <a:gd name="T38" fmla="*/ 38 w 120"/>
                <a:gd name="T39" fmla="*/ 172 h 275"/>
                <a:gd name="T40" fmla="*/ 43 w 120"/>
                <a:gd name="T41" fmla="*/ 148 h 275"/>
                <a:gd name="T42" fmla="*/ 51 w 120"/>
                <a:gd name="T43" fmla="*/ 149 h 275"/>
                <a:gd name="T44" fmla="*/ 25 w 120"/>
                <a:gd name="T45" fmla="*/ 275 h 275"/>
                <a:gd name="T46" fmla="*/ 42 w 120"/>
                <a:gd name="T47" fmla="*/ 275 h 275"/>
                <a:gd name="T48" fmla="*/ 42 w 120"/>
                <a:gd name="T49" fmla="*/ 274 h 275"/>
                <a:gd name="T50" fmla="*/ 73 w 120"/>
                <a:gd name="T51" fmla="*/ 215 h 275"/>
                <a:gd name="T52" fmla="*/ 80 w 120"/>
                <a:gd name="T53" fmla="*/ 209 h 275"/>
                <a:gd name="T54" fmla="*/ 80 w 120"/>
                <a:gd name="T55" fmla="*/ 209 h 275"/>
                <a:gd name="T56" fmla="*/ 109 w 120"/>
                <a:gd name="T57" fmla="*/ 169 h 275"/>
                <a:gd name="T58" fmla="*/ 120 w 120"/>
                <a:gd name="T59" fmla="*/ 120 h 275"/>
                <a:gd name="T60" fmla="*/ 0 w 120"/>
                <a:gd name="T61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0" h="275">
                  <a:moveTo>
                    <a:pt x="25" y="173"/>
                  </a:moveTo>
                  <a:cubicBezTo>
                    <a:pt x="23" y="173"/>
                    <a:pt x="22" y="174"/>
                    <a:pt x="20" y="176"/>
                  </a:cubicBezTo>
                  <a:cubicBezTo>
                    <a:pt x="17" y="178"/>
                    <a:pt x="14" y="181"/>
                    <a:pt x="9" y="181"/>
                  </a:cubicBezTo>
                  <a:cubicBezTo>
                    <a:pt x="5" y="181"/>
                    <a:pt x="2" y="179"/>
                    <a:pt x="0" y="178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8" y="275"/>
                    <a:pt x="18" y="275"/>
                    <a:pt x="18" y="275"/>
                  </a:cubicBezTo>
                  <a:cubicBezTo>
                    <a:pt x="37" y="180"/>
                    <a:pt x="37" y="180"/>
                    <a:pt x="37" y="180"/>
                  </a:cubicBezTo>
                  <a:cubicBezTo>
                    <a:pt x="34" y="179"/>
                    <a:pt x="32" y="177"/>
                    <a:pt x="31" y="176"/>
                  </a:cubicBezTo>
                  <a:cubicBezTo>
                    <a:pt x="29" y="174"/>
                    <a:pt x="28" y="173"/>
                    <a:pt x="25" y="173"/>
                  </a:cubicBezTo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5" y="14"/>
                    <a:pt x="8" y="18"/>
                    <a:pt x="8" y="22"/>
                  </a:cubicBezTo>
                  <a:cubicBezTo>
                    <a:pt x="8" y="26"/>
                    <a:pt x="5" y="30"/>
                    <a:pt x="0" y="30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" y="169"/>
                    <a:pt x="2" y="169"/>
                    <a:pt x="3" y="170"/>
                  </a:cubicBezTo>
                  <a:cubicBezTo>
                    <a:pt x="5" y="172"/>
                    <a:pt x="6" y="173"/>
                    <a:pt x="9" y="173"/>
                  </a:cubicBezTo>
                  <a:cubicBezTo>
                    <a:pt x="11" y="173"/>
                    <a:pt x="12" y="172"/>
                    <a:pt x="14" y="170"/>
                  </a:cubicBezTo>
                  <a:cubicBezTo>
                    <a:pt x="17" y="168"/>
                    <a:pt x="20" y="165"/>
                    <a:pt x="25" y="165"/>
                  </a:cubicBezTo>
                  <a:cubicBezTo>
                    <a:pt x="31" y="165"/>
                    <a:pt x="34" y="168"/>
                    <a:pt x="36" y="170"/>
                  </a:cubicBezTo>
                  <a:cubicBezTo>
                    <a:pt x="37" y="171"/>
                    <a:pt x="38" y="171"/>
                    <a:pt x="38" y="172"/>
                  </a:cubicBezTo>
                  <a:cubicBezTo>
                    <a:pt x="43" y="148"/>
                    <a:pt x="43" y="148"/>
                    <a:pt x="43" y="148"/>
                  </a:cubicBezTo>
                  <a:cubicBezTo>
                    <a:pt x="51" y="149"/>
                    <a:pt x="51" y="149"/>
                    <a:pt x="51" y="149"/>
                  </a:cubicBezTo>
                  <a:cubicBezTo>
                    <a:pt x="25" y="275"/>
                    <a:pt x="25" y="275"/>
                    <a:pt x="25" y="275"/>
                  </a:cubicBezTo>
                  <a:cubicBezTo>
                    <a:pt x="42" y="275"/>
                    <a:pt x="42" y="275"/>
                    <a:pt x="42" y="275"/>
                  </a:cubicBezTo>
                  <a:cubicBezTo>
                    <a:pt x="42" y="275"/>
                    <a:pt x="42" y="275"/>
                    <a:pt x="42" y="274"/>
                  </a:cubicBezTo>
                  <a:cubicBezTo>
                    <a:pt x="42" y="267"/>
                    <a:pt x="44" y="241"/>
                    <a:pt x="73" y="215"/>
                  </a:cubicBezTo>
                  <a:cubicBezTo>
                    <a:pt x="76" y="213"/>
                    <a:pt x="78" y="211"/>
                    <a:pt x="80" y="209"/>
                  </a:cubicBezTo>
                  <a:cubicBezTo>
                    <a:pt x="80" y="209"/>
                    <a:pt x="80" y="209"/>
                    <a:pt x="80" y="209"/>
                  </a:cubicBezTo>
                  <a:cubicBezTo>
                    <a:pt x="92" y="198"/>
                    <a:pt x="102" y="184"/>
                    <a:pt x="109" y="169"/>
                  </a:cubicBezTo>
                  <a:cubicBezTo>
                    <a:pt x="116" y="154"/>
                    <a:pt x="120" y="137"/>
                    <a:pt x="120" y="120"/>
                  </a:cubicBezTo>
                  <a:cubicBezTo>
                    <a:pt x="120" y="54"/>
                    <a:pt x="66" y="0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6" name="Freeform 562"/>
            <p:cNvSpPr/>
            <p:nvPr/>
          </p:nvSpPr>
          <p:spPr bwMode="auto">
            <a:xfrm>
              <a:off x="6092273" y="2335697"/>
              <a:ext cx="67049" cy="126648"/>
            </a:xfrm>
            <a:custGeom>
              <a:avLst/>
              <a:gdLst>
                <a:gd name="T0" fmla="*/ 0 w 8"/>
                <a:gd name="T1" fmla="*/ 0 h 16"/>
                <a:gd name="T2" fmla="*/ 0 w 8"/>
                <a:gd name="T3" fmla="*/ 16 h 16"/>
                <a:gd name="T4" fmla="*/ 8 w 8"/>
                <a:gd name="T5" fmla="*/ 8 h 16"/>
                <a:gd name="T6" fmla="*/ 0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0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5" y="16"/>
                    <a:pt x="8" y="12"/>
                    <a:pt x="8" y="8"/>
                  </a:cubicBezTo>
                  <a:cubicBezTo>
                    <a:pt x="8" y="4"/>
                    <a:pt x="5" y="0"/>
                    <a:pt x="0" y="0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7" name="Freeform 563"/>
            <p:cNvSpPr/>
            <p:nvPr/>
          </p:nvSpPr>
          <p:spPr bwMode="auto">
            <a:xfrm>
              <a:off x="6092273" y="4432844"/>
              <a:ext cx="338971" cy="111748"/>
            </a:xfrm>
            <a:custGeom>
              <a:avLst/>
              <a:gdLst>
                <a:gd name="T0" fmla="*/ 91 w 91"/>
                <a:gd name="T1" fmla="*/ 0 h 30"/>
                <a:gd name="T2" fmla="*/ 91 w 91"/>
                <a:gd name="T3" fmla="*/ 0 h 30"/>
                <a:gd name="T4" fmla="*/ 54 w 91"/>
                <a:gd name="T5" fmla="*/ 0 h 30"/>
                <a:gd name="T6" fmla="*/ 54 w 91"/>
                <a:gd name="T7" fmla="*/ 0 h 30"/>
                <a:gd name="T8" fmla="*/ 39 w 91"/>
                <a:gd name="T9" fmla="*/ 0 h 30"/>
                <a:gd name="T10" fmla="*/ 39 w 91"/>
                <a:gd name="T11" fmla="*/ 0 h 30"/>
                <a:gd name="T12" fmla="*/ 0 w 91"/>
                <a:gd name="T13" fmla="*/ 0 h 30"/>
                <a:gd name="T14" fmla="*/ 0 w 91"/>
                <a:gd name="T15" fmla="*/ 30 h 30"/>
                <a:gd name="T16" fmla="*/ 91 w 91"/>
                <a:gd name="T17" fmla="*/ 13 h 30"/>
                <a:gd name="T18" fmla="*/ 91 w 91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30">
                  <a:moveTo>
                    <a:pt x="91" y="0"/>
                  </a:moveTo>
                  <a:lnTo>
                    <a:pt x="91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91" y="13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8" name="Freeform 564"/>
            <p:cNvSpPr/>
            <p:nvPr/>
          </p:nvSpPr>
          <p:spPr bwMode="auto">
            <a:xfrm>
              <a:off x="6092273" y="4432844"/>
              <a:ext cx="338971" cy="111748"/>
            </a:xfrm>
            <a:custGeom>
              <a:avLst/>
              <a:gdLst>
                <a:gd name="T0" fmla="*/ 91 w 91"/>
                <a:gd name="T1" fmla="*/ 0 h 30"/>
                <a:gd name="T2" fmla="*/ 91 w 91"/>
                <a:gd name="T3" fmla="*/ 0 h 30"/>
                <a:gd name="T4" fmla="*/ 54 w 91"/>
                <a:gd name="T5" fmla="*/ 0 h 30"/>
                <a:gd name="T6" fmla="*/ 54 w 91"/>
                <a:gd name="T7" fmla="*/ 0 h 30"/>
                <a:gd name="T8" fmla="*/ 39 w 91"/>
                <a:gd name="T9" fmla="*/ 0 h 30"/>
                <a:gd name="T10" fmla="*/ 39 w 91"/>
                <a:gd name="T11" fmla="*/ 0 h 30"/>
                <a:gd name="T12" fmla="*/ 0 w 91"/>
                <a:gd name="T13" fmla="*/ 0 h 30"/>
                <a:gd name="T14" fmla="*/ 0 w 91"/>
                <a:gd name="T15" fmla="*/ 30 h 30"/>
                <a:gd name="T16" fmla="*/ 91 w 91"/>
                <a:gd name="T17" fmla="*/ 13 h 30"/>
                <a:gd name="T18" fmla="*/ 91 w 91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30">
                  <a:moveTo>
                    <a:pt x="91" y="0"/>
                  </a:moveTo>
                  <a:lnTo>
                    <a:pt x="91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91" y="13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9" name="Freeform 565"/>
            <p:cNvSpPr/>
            <p:nvPr/>
          </p:nvSpPr>
          <p:spPr bwMode="auto">
            <a:xfrm>
              <a:off x="6092273" y="3412208"/>
              <a:ext cx="409744" cy="1020636"/>
            </a:xfrm>
            <a:custGeom>
              <a:avLst/>
              <a:gdLst>
                <a:gd name="T0" fmla="*/ 43 w 51"/>
                <a:gd name="T1" fmla="*/ 0 h 127"/>
                <a:gd name="T2" fmla="*/ 38 w 51"/>
                <a:gd name="T3" fmla="*/ 24 h 127"/>
                <a:gd name="T4" fmla="*/ 36 w 51"/>
                <a:gd name="T5" fmla="*/ 22 h 127"/>
                <a:gd name="T6" fmla="*/ 25 w 51"/>
                <a:gd name="T7" fmla="*/ 17 h 127"/>
                <a:gd name="T8" fmla="*/ 14 w 51"/>
                <a:gd name="T9" fmla="*/ 22 h 127"/>
                <a:gd name="T10" fmla="*/ 9 w 51"/>
                <a:gd name="T11" fmla="*/ 25 h 127"/>
                <a:gd name="T12" fmla="*/ 3 w 51"/>
                <a:gd name="T13" fmla="*/ 22 h 127"/>
                <a:gd name="T14" fmla="*/ 0 w 51"/>
                <a:gd name="T15" fmla="*/ 20 h 127"/>
                <a:gd name="T16" fmla="*/ 0 w 51"/>
                <a:gd name="T17" fmla="*/ 30 h 127"/>
                <a:gd name="T18" fmla="*/ 9 w 51"/>
                <a:gd name="T19" fmla="*/ 33 h 127"/>
                <a:gd name="T20" fmla="*/ 20 w 51"/>
                <a:gd name="T21" fmla="*/ 28 h 127"/>
                <a:gd name="T22" fmla="*/ 25 w 51"/>
                <a:gd name="T23" fmla="*/ 25 h 127"/>
                <a:gd name="T24" fmla="*/ 31 w 51"/>
                <a:gd name="T25" fmla="*/ 28 h 127"/>
                <a:gd name="T26" fmla="*/ 37 w 51"/>
                <a:gd name="T27" fmla="*/ 32 h 127"/>
                <a:gd name="T28" fmla="*/ 18 w 51"/>
                <a:gd name="T29" fmla="*/ 127 h 127"/>
                <a:gd name="T30" fmla="*/ 18 w 51"/>
                <a:gd name="T31" fmla="*/ 127 h 127"/>
                <a:gd name="T32" fmla="*/ 25 w 51"/>
                <a:gd name="T33" fmla="*/ 127 h 127"/>
                <a:gd name="T34" fmla="*/ 25 w 51"/>
                <a:gd name="T35" fmla="*/ 127 h 127"/>
                <a:gd name="T36" fmla="*/ 51 w 51"/>
                <a:gd name="T37" fmla="*/ 1 h 127"/>
                <a:gd name="T38" fmla="*/ 43 w 51"/>
                <a:gd name="T3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" h="127">
                  <a:moveTo>
                    <a:pt x="43" y="0"/>
                  </a:moveTo>
                  <a:cubicBezTo>
                    <a:pt x="38" y="24"/>
                    <a:pt x="38" y="24"/>
                    <a:pt x="38" y="24"/>
                  </a:cubicBezTo>
                  <a:cubicBezTo>
                    <a:pt x="38" y="23"/>
                    <a:pt x="37" y="23"/>
                    <a:pt x="36" y="22"/>
                  </a:cubicBezTo>
                  <a:cubicBezTo>
                    <a:pt x="34" y="20"/>
                    <a:pt x="31" y="17"/>
                    <a:pt x="25" y="17"/>
                  </a:cubicBezTo>
                  <a:cubicBezTo>
                    <a:pt x="20" y="17"/>
                    <a:pt x="17" y="20"/>
                    <a:pt x="14" y="22"/>
                  </a:cubicBezTo>
                  <a:cubicBezTo>
                    <a:pt x="12" y="24"/>
                    <a:pt x="11" y="25"/>
                    <a:pt x="9" y="25"/>
                  </a:cubicBezTo>
                  <a:cubicBezTo>
                    <a:pt x="6" y="25"/>
                    <a:pt x="5" y="24"/>
                    <a:pt x="3" y="22"/>
                  </a:cubicBezTo>
                  <a:cubicBezTo>
                    <a:pt x="2" y="21"/>
                    <a:pt x="1" y="21"/>
                    <a:pt x="0" y="2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31"/>
                    <a:pt x="5" y="33"/>
                    <a:pt x="9" y="33"/>
                  </a:cubicBezTo>
                  <a:cubicBezTo>
                    <a:pt x="14" y="33"/>
                    <a:pt x="17" y="30"/>
                    <a:pt x="20" y="28"/>
                  </a:cubicBezTo>
                  <a:cubicBezTo>
                    <a:pt x="22" y="26"/>
                    <a:pt x="23" y="25"/>
                    <a:pt x="25" y="25"/>
                  </a:cubicBezTo>
                  <a:cubicBezTo>
                    <a:pt x="28" y="25"/>
                    <a:pt x="29" y="26"/>
                    <a:pt x="31" y="28"/>
                  </a:cubicBezTo>
                  <a:cubicBezTo>
                    <a:pt x="32" y="29"/>
                    <a:pt x="34" y="31"/>
                    <a:pt x="37" y="32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0" name="Freeform 566"/>
            <p:cNvSpPr/>
            <p:nvPr/>
          </p:nvSpPr>
          <p:spPr bwMode="auto">
            <a:xfrm>
              <a:off x="6092273" y="4537143"/>
              <a:ext cx="338971" cy="130374"/>
            </a:xfrm>
            <a:custGeom>
              <a:avLst/>
              <a:gdLst>
                <a:gd name="T0" fmla="*/ 91 w 91"/>
                <a:gd name="T1" fmla="*/ 0 h 35"/>
                <a:gd name="T2" fmla="*/ 0 w 91"/>
                <a:gd name="T3" fmla="*/ 17 h 35"/>
                <a:gd name="T4" fmla="*/ 0 w 91"/>
                <a:gd name="T5" fmla="*/ 35 h 35"/>
                <a:gd name="T6" fmla="*/ 91 w 91"/>
                <a:gd name="T7" fmla="*/ 17 h 35"/>
                <a:gd name="T8" fmla="*/ 91 w 91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5">
                  <a:moveTo>
                    <a:pt x="91" y="0"/>
                  </a:moveTo>
                  <a:lnTo>
                    <a:pt x="0" y="17"/>
                  </a:lnTo>
                  <a:lnTo>
                    <a:pt x="0" y="35"/>
                  </a:lnTo>
                  <a:lnTo>
                    <a:pt x="91" y="17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1" name="Freeform 567"/>
            <p:cNvSpPr/>
            <p:nvPr/>
          </p:nvSpPr>
          <p:spPr bwMode="auto">
            <a:xfrm>
              <a:off x="6092273" y="4537143"/>
              <a:ext cx="338971" cy="130374"/>
            </a:xfrm>
            <a:custGeom>
              <a:avLst/>
              <a:gdLst>
                <a:gd name="T0" fmla="*/ 91 w 91"/>
                <a:gd name="T1" fmla="*/ 0 h 35"/>
                <a:gd name="T2" fmla="*/ 0 w 91"/>
                <a:gd name="T3" fmla="*/ 17 h 35"/>
                <a:gd name="T4" fmla="*/ 0 w 91"/>
                <a:gd name="T5" fmla="*/ 35 h 35"/>
                <a:gd name="T6" fmla="*/ 91 w 91"/>
                <a:gd name="T7" fmla="*/ 17 h 35"/>
                <a:gd name="T8" fmla="*/ 91 w 91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5">
                  <a:moveTo>
                    <a:pt x="91" y="0"/>
                  </a:moveTo>
                  <a:lnTo>
                    <a:pt x="0" y="17"/>
                  </a:lnTo>
                  <a:lnTo>
                    <a:pt x="0" y="35"/>
                  </a:lnTo>
                  <a:lnTo>
                    <a:pt x="91" y="17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3" name="Freeform 568"/>
            <p:cNvSpPr/>
            <p:nvPr/>
          </p:nvSpPr>
          <p:spPr bwMode="auto">
            <a:xfrm>
              <a:off x="6092273" y="4656341"/>
              <a:ext cx="338971" cy="122924"/>
            </a:xfrm>
            <a:custGeom>
              <a:avLst/>
              <a:gdLst>
                <a:gd name="T0" fmla="*/ 91 w 91"/>
                <a:gd name="T1" fmla="*/ 0 h 33"/>
                <a:gd name="T2" fmla="*/ 0 w 91"/>
                <a:gd name="T3" fmla="*/ 18 h 33"/>
                <a:gd name="T4" fmla="*/ 0 w 91"/>
                <a:gd name="T5" fmla="*/ 33 h 33"/>
                <a:gd name="T6" fmla="*/ 91 w 91"/>
                <a:gd name="T7" fmla="*/ 16 h 33"/>
                <a:gd name="T8" fmla="*/ 91 w 91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3">
                  <a:moveTo>
                    <a:pt x="91" y="0"/>
                  </a:moveTo>
                  <a:lnTo>
                    <a:pt x="0" y="18"/>
                  </a:lnTo>
                  <a:lnTo>
                    <a:pt x="0" y="33"/>
                  </a:lnTo>
                  <a:lnTo>
                    <a:pt x="91" y="1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4" name="Freeform 569"/>
            <p:cNvSpPr/>
            <p:nvPr/>
          </p:nvSpPr>
          <p:spPr bwMode="auto">
            <a:xfrm>
              <a:off x="6092273" y="4656341"/>
              <a:ext cx="338971" cy="122924"/>
            </a:xfrm>
            <a:custGeom>
              <a:avLst/>
              <a:gdLst>
                <a:gd name="T0" fmla="*/ 91 w 91"/>
                <a:gd name="T1" fmla="*/ 0 h 33"/>
                <a:gd name="T2" fmla="*/ 0 w 91"/>
                <a:gd name="T3" fmla="*/ 18 h 33"/>
                <a:gd name="T4" fmla="*/ 0 w 91"/>
                <a:gd name="T5" fmla="*/ 33 h 33"/>
                <a:gd name="T6" fmla="*/ 91 w 91"/>
                <a:gd name="T7" fmla="*/ 16 h 33"/>
                <a:gd name="T8" fmla="*/ 91 w 91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3">
                  <a:moveTo>
                    <a:pt x="91" y="0"/>
                  </a:moveTo>
                  <a:lnTo>
                    <a:pt x="0" y="18"/>
                  </a:lnTo>
                  <a:lnTo>
                    <a:pt x="0" y="33"/>
                  </a:lnTo>
                  <a:lnTo>
                    <a:pt x="91" y="16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5" name="Freeform 570"/>
            <p:cNvSpPr/>
            <p:nvPr/>
          </p:nvSpPr>
          <p:spPr bwMode="auto">
            <a:xfrm>
              <a:off x="6092273" y="4771813"/>
              <a:ext cx="338971" cy="126648"/>
            </a:xfrm>
            <a:custGeom>
              <a:avLst/>
              <a:gdLst>
                <a:gd name="T0" fmla="*/ 91 w 91"/>
                <a:gd name="T1" fmla="*/ 0 h 34"/>
                <a:gd name="T2" fmla="*/ 0 w 91"/>
                <a:gd name="T3" fmla="*/ 17 h 34"/>
                <a:gd name="T4" fmla="*/ 0 w 91"/>
                <a:gd name="T5" fmla="*/ 34 h 34"/>
                <a:gd name="T6" fmla="*/ 91 w 91"/>
                <a:gd name="T7" fmla="*/ 17 h 34"/>
                <a:gd name="T8" fmla="*/ 91 w 91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4">
                  <a:moveTo>
                    <a:pt x="91" y="0"/>
                  </a:moveTo>
                  <a:lnTo>
                    <a:pt x="0" y="17"/>
                  </a:lnTo>
                  <a:lnTo>
                    <a:pt x="0" y="34"/>
                  </a:lnTo>
                  <a:lnTo>
                    <a:pt x="91" y="17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6" name="Freeform 571"/>
            <p:cNvSpPr/>
            <p:nvPr/>
          </p:nvSpPr>
          <p:spPr bwMode="auto">
            <a:xfrm>
              <a:off x="6092273" y="4771813"/>
              <a:ext cx="338971" cy="126648"/>
            </a:xfrm>
            <a:custGeom>
              <a:avLst/>
              <a:gdLst>
                <a:gd name="T0" fmla="*/ 91 w 91"/>
                <a:gd name="T1" fmla="*/ 0 h 34"/>
                <a:gd name="T2" fmla="*/ 0 w 91"/>
                <a:gd name="T3" fmla="*/ 17 h 34"/>
                <a:gd name="T4" fmla="*/ 0 w 91"/>
                <a:gd name="T5" fmla="*/ 34 h 34"/>
                <a:gd name="T6" fmla="*/ 91 w 91"/>
                <a:gd name="T7" fmla="*/ 17 h 34"/>
                <a:gd name="T8" fmla="*/ 91 w 91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34">
                  <a:moveTo>
                    <a:pt x="91" y="0"/>
                  </a:moveTo>
                  <a:lnTo>
                    <a:pt x="0" y="17"/>
                  </a:lnTo>
                  <a:lnTo>
                    <a:pt x="0" y="34"/>
                  </a:lnTo>
                  <a:lnTo>
                    <a:pt x="91" y="17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7" name="Freeform 572"/>
            <p:cNvSpPr/>
            <p:nvPr/>
          </p:nvSpPr>
          <p:spPr bwMode="auto">
            <a:xfrm>
              <a:off x="6092273" y="4481267"/>
              <a:ext cx="387395" cy="119198"/>
            </a:xfrm>
            <a:custGeom>
              <a:avLst/>
              <a:gdLst>
                <a:gd name="T0" fmla="*/ 45 w 48"/>
                <a:gd name="T1" fmla="*/ 0 h 15"/>
                <a:gd name="T2" fmla="*/ 44 w 48"/>
                <a:gd name="T3" fmla="*/ 0 h 15"/>
                <a:gd name="T4" fmla="*/ 42 w 48"/>
                <a:gd name="T5" fmla="*/ 0 h 15"/>
                <a:gd name="T6" fmla="*/ 0 w 48"/>
                <a:gd name="T7" fmla="*/ 8 h 15"/>
                <a:gd name="T8" fmla="*/ 0 w 48"/>
                <a:gd name="T9" fmla="*/ 15 h 15"/>
                <a:gd name="T10" fmla="*/ 42 w 48"/>
                <a:gd name="T11" fmla="*/ 7 h 15"/>
                <a:gd name="T12" fmla="*/ 44 w 48"/>
                <a:gd name="T13" fmla="*/ 7 h 15"/>
                <a:gd name="T14" fmla="*/ 48 w 48"/>
                <a:gd name="T15" fmla="*/ 3 h 15"/>
                <a:gd name="T16" fmla="*/ 45 w 48"/>
                <a:gd name="T17" fmla="*/ 0 h 15"/>
                <a:gd name="T18" fmla="*/ 45 w 48"/>
                <a:gd name="T19" fmla="*/ 0 h 15"/>
                <a:gd name="T20" fmla="*/ 45 w 48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15">
                  <a:moveTo>
                    <a:pt x="45" y="0"/>
                  </a:moveTo>
                  <a:cubicBezTo>
                    <a:pt x="45" y="0"/>
                    <a:pt x="45" y="0"/>
                    <a:pt x="4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6" y="7"/>
                    <a:pt x="48" y="5"/>
                    <a:pt x="48" y="3"/>
                  </a:cubicBezTo>
                  <a:cubicBezTo>
                    <a:pt x="48" y="1"/>
                    <a:pt x="47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8" name="Freeform 573"/>
            <p:cNvSpPr/>
            <p:nvPr/>
          </p:nvSpPr>
          <p:spPr bwMode="auto">
            <a:xfrm>
              <a:off x="6092273" y="4593016"/>
              <a:ext cx="387395" cy="130374"/>
            </a:xfrm>
            <a:custGeom>
              <a:avLst/>
              <a:gdLst>
                <a:gd name="T0" fmla="*/ 45 w 48"/>
                <a:gd name="T1" fmla="*/ 0 h 16"/>
                <a:gd name="T2" fmla="*/ 44 w 48"/>
                <a:gd name="T3" fmla="*/ 0 h 16"/>
                <a:gd name="T4" fmla="*/ 42 w 48"/>
                <a:gd name="T5" fmla="*/ 1 h 16"/>
                <a:gd name="T6" fmla="*/ 0 w 48"/>
                <a:gd name="T7" fmla="*/ 9 h 16"/>
                <a:gd name="T8" fmla="*/ 0 w 48"/>
                <a:gd name="T9" fmla="*/ 16 h 16"/>
                <a:gd name="T10" fmla="*/ 42 w 48"/>
                <a:gd name="T11" fmla="*/ 8 h 16"/>
                <a:gd name="T12" fmla="*/ 44 w 48"/>
                <a:gd name="T13" fmla="*/ 8 h 16"/>
                <a:gd name="T14" fmla="*/ 48 w 48"/>
                <a:gd name="T15" fmla="*/ 3 h 16"/>
                <a:gd name="T16" fmla="*/ 45 w 48"/>
                <a:gd name="T17" fmla="*/ 0 h 16"/>
                <a:gd name="T18" fmla="*/ 45 w 48"/>
                <a:gd name="T19" fmla="*/ 0 h 16"/>
                <a:gd name="T20" fmla="*/ 45 w 48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16">
                  <a:moveTo>
                    <a:pt x="45" y="0"/>
                  </a:moveTo>
                  <a:cubicBezTo>
                    <a:pt x="45" y="0"/>
                    <a:pt x="45" y="0"/>
                    <a:pt x="44" y="0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6" y="7"/>
                    <a:pt x="48" y="5"/>
                    <a:pt x="48" y="3"/>
                  </a:cubicBezTo>
                  <a:cubicBezTo>
                    <a:pt x="48" y="1"/>
                    <a:pt x="47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39" name="Freeform 574"/>
            <p:cNvSpPr/>
            <p:nvPr/>
          </p:nvSpPr>
          <p:spPr bwMode="auto">
            <a:xfrm>
              <a:off x="6092273" y="4715940"/>
              <a:ext cx="387395" cy="119198"/>
            </a:xfrm>
            <a:custGeom>
              <a:avLst/>
              <a:gdLst>
                <a:gd name="T0" fmla="*/ 45 w 48"/>
                <a:gd name="T1" fmla="*/ 0 h 15"/>
                <a:gd name="T2" fmla="*/ 44 w 48"/>
                <a:gd name="T3" fmla="*/ 0 h 15"/>
                <a:gd name="T4" fmla="*/ 42 w 48"/>
                <a:gd name="T5" fmla="*/ 0 h 15"/>
                <a:gd name="T6" fmla="*/ 0 w 48"/>
                <a:gd name="T7" fmla="*/ 8 h 15"/>
                <a:gd name="T8" fmla="*/ 0 w 48"/>
                <a:gd name="T9" fmla="*/ 15 h 15"/>
                <a:gd name="T10" fmla="*/ 42 w 48"/>
                <a:gd name="T11" fmla="*/ 7 h 15"/>
                <a:gd name="T12" fmla="*/ 44 w 48"/>
                <a:gd name="T13" fmla="*/ 7 h 15"/>
                <a:gd name="T14" fmla="*/ 48 w 48"/>
                <a:gd name="T15" fmla="*/ 3 h 15"/>
                <a:gd name="T16" fmla="*/ 45 w 48"/>
                <a:gd name="T17" fmla="*/ 0 h 15"/>
                <a:gd name="T18" fmla="*/ 45 w 48"/>
                <a:gd name="T19" fmla="*/ 0 h 15"/>
                <a:gd name="T20" fmla="*/ 45 w 48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15">
                  <a:moveTo>
                    <a:pt x="45" y="0"/>
                  </a:moveTo>
                  <a:cubicBezTo>
                    <a:pt x="45" y="0"/>
                    <a:pt x="45" y="0"/>
                    <a:pt x="4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6" y="7"/>
                    <a:pt x="48" y="5"/>
                    <a:pt x="48" y="3"/>
                  </a:cubicBezTo>
                  <a:cubicBezTo>
                    <a:pt x="48" y="1"/>
                    <a:pt x="47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0" name="Rectangle 575"/>
            <p:cNvSpPr>
              <a:spLocks noChangeArrowheads="1"/>
            </p:cNvSpPr>
            <p:nvPr/>
          </p:nvSpPr>
          <p:spPr bwMode="auto">
            <a:xfrm>
              <a:off x="6092273" y="5099609"/>
              <a:ext cx="171348" cy="63325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1" name="Rectangle 576"/>
            <p:cNvSpPr>
              <a:spLocks noChangeArrowheads="1"/>
            </p:cNvSpPr>
            <p:nvPr/>
          </p:nvSpPr>
          <p:spPr bwMode="auto">
            <a:xfrm>
              <a:off x="6092273" y="5099609"/>
              <a:ext cx="171348" cy="63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2" name="Freeform 577"/>
            <p:cNvSpPr/>
            <p:nvPr/>
          </p:nvSpPr>
          <p:spPr bwMode="auto">
            <a:xfrm>
              <a:off x="6092273" y="4891012"/>
              <a:ext cx="338971" cy="208597"/>
            </a:xfrm>
            <a:custGeom>
              <a:avLst/>
              <a:gdLst>
                <a:gd name="T0" fmla="*/ 42 w 42"/>
                <a:gd name="T1" fmla="*/ 0 h 26"/>
                <a:gd name="T2" fmla="*/ 0 w 42"/>
                <a:gd name="T3" fmla="*/ 8 h 26"/>
                <a:gd name="T4" fmla="*/ 0 w 42"/>
                <a:gd name="T5" fmla="*/ 26 h 26"/>
                <a:gd name="T6" fmla="*/ 21 w 42"/>
                <a:gd name="T7" fmla="*/ 26 h 26"/>
                <a:gd name="T8" fmla="*/ 26 w 42"/>
                <a:gd name="T9" fmla="*/ 26 h 26"/>
                <a:gd name="T10" fmla="*/ 42 w 42"/>
                <a:gd name="T11" fmla="*/ 11 h 26"/>
                <a:gd name="T12" fmla="*/ 42 w 42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26">
                  <a:moveTo>
                    <a:pt x="42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35" y="26"/>
                    <a:pt x="42" y="19"/>
                    <a:pt x="42" y="11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4" name="Freeform 578"/>
            <p:cNvSpPr/>
            <p:nvPr/>
          </p:nvSpPr>
          <p:spPr bwMode="auto">
            <a:xfrm>
              <a:off x="6092273" y="4827689"/>
              <a:ext cx="387395" cy="126648"/>
            </a:xfrm>
            <a:custGeom>
              <a:avLst/>
              <a:gdLst>
                <a:gd name="T0" fmla="*/ 45 w 48"/>
                <a:gd name="T1" fmla="*/ 0 h 16"/>
                <a:gd name="T2" fmla="*/ 44 w 48"/>
                <a:gd name="T3" fmla="*/ 0 h 16"/>
                <a:gd name="T4" fmla="*/ 42 w 48"/>
                <a:gd name="T5" fmla="*/ 1 h 16"/>
                <a:gd name="T6" fmla="*/ 0 w 48"/>
                <a:gd name="T7" fmla="*/ 9 h 16"/>
                <a:gd name="T8" fmla="*/ 0 w 48"/>
                <a:gd name="T9" fmla="*/ 16 h 16"/>
                <a:gd name="T10" fmla="*/ 42 w 48"/>
                <a:gd name="T11" fmla="*/ 8 h 16"/>
                <a:gd name="T12" fmla="*/ 44 w 48"/>
                <a:gd name="T13" fmla="*/ 8 h 16"/>
                <a:gd name="T14" fmla="*/ 48 w 48"/>
                <a:gd name="T15" fmla="*/ 3 h 16"/>
                <a:gd name="T16" fmla="*/ 45 w 48"/>
                <a:gd name="T17" fmla="*/ 0 h 16"/>
                <a:gd name="T18" fmla="*/ 45 w 48"/>
                <a:gd name="T19" fmla="*/ 0 h 16"/>
                <a:gd name="T20" fmla="*/ 45 w 48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16">
                  <a:moveTo>
                    <a:pt x="45" y="0"/>
                  </a:moveTo>
                  <a:cubicBezTo>
                    <a:pt x="45" y="0"/>
                    <a:pt x="45" y="0"/>
                    <a:pt x="44" y="0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6" y="7"/>
                    <a:pt x="48" y="5"/>
                    <a:pt x="48" y="3"/>
                  </a:cubicBezTo>
                  <a:cubicBezTo>
                    <a:pt x="48" y="1"/>
                    <a:pt x="47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3" name="MH_Others_3"/>
          <p:cNvSpPr txBox="1"/>
          <p:nvPr/>
        </p:nvSpPr>
        <p:spPr>
          <a:xfrm>
            <a:off x="598170" y="5772785"/>
            <a:ext cx="1766888" cy="785813"/>
          </a:xfrm>
          <a:prstGeom prst="rect">
            <a:avLst/>
          </a:prstGeom>
          <a:noFill/>
        </p:spPr>
        <p:txBody>
          <a:bodyPr wrap="none" anchor="ctr" anchorCtr="0">
            <a:noAutofit/>
          </a:bodyPr>
          <a:lstStyle/>
          <a:p>
            <a:pPr marR="0" algn="ctr" defTabSz="914400" rtl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kern="0" cap="none" spc="300" normalizeH="0" baseline="0" noProof="0">
                <a:solidFill>
                  <a:srgbClr val="DDDDDD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  <a:hlinkClick r:id="rId3" action="ppaction://hlinksldjump"/>
              </a:rPr>
              <a:t>CONTENTS</a:t>
            </a:r>
            <a:endParaRPr kumimoji="0" lang="zh-CN" altLang="en-US" sz="2800" kern="0" cap="none" spc="300" normalizeH="0" baseline="0" noProof="0" dirty="0">
              <a:solidFill>
                <a:srgbClr val="DDDDDD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  <p:pic>
        <p:nvPicPr>
          <p:cNvPr id="4" name="图片 3" descr="学生下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340" y="360680"/>
            <a:ext cx="3451225" cy="6136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标题 1"/>
          <p:cNvSpPr>
            <a:spLocks noGrp="1"/>
          </p:cNvSpPr>
          <p:nvPr/>
        </p:nvSpPr>
        <p:spPr>
          <a:xfrm>
            <a:off x="197485" y="69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创建课堂</a:t>
            </a:r>
            <a:endParaRPr lang="en-US" altLang="zh-CN" sz="4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1211580" y="1638300"/>
            <a:ext cx="3581400" cy="3581400"/>
            <a:chOff x="6780" y="2580"/>
            <a:chExt cx="5640" cy="5640"/>
          </a:xfrm>
        </p:grpSpPr>
        <p:grpSp>
          <p:nvGrpSpPr>
            <p:cNvPr id="11" name="组合 10"/>
            <p:cNvGrpSpPr/>
            <p:nvPr/>
          </p:nvGrpSpPr>
          <p:grpSpPr>
            <a:xfrm rot="21445870">
              <a:off x="6780" y="2580"/>
              <a:ext cx="5640" cy="5640"/>
              <a:chOff x="4146043" y="2569042"/>
              <a:chExt cx="3581400" cy="3581400"/>
            </a:xfrm>
          </p:grpSpPr>
          <p:grpSp>
            <p:nvGrpSpPr>
              <p:cNvPr id="10" name="组合 9"/>
              <p:cNvGrpSpPr/>
              <p:nvPr/>
            </p:nvGrpSpPr>
            <p:grpSpPr>
              <a:xfrm rot="19029970">
                <a:off x="4146043" y="2569042"/>
                <a:ext cx="3581400" cy="3581400"/>
                <a:chOff x="4422603" y="1866900"/>
                <a:chExt cx="3581400" cy="3581400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4422603" y="1866900"/>
                  <a:ext cx="3581400" cy="3581400"/>
                  <a:chOff x="4270203" y="1714500"/>
                  <a:chExt cx="3581400" cy="3581400"/>
                </a:xfrm>
              </p:grpSpPr>
              <p:grpSp>
                <p:nvGrpSpPr>
                  <p:cNvPr id="4" name="组合 3"/>
                  <p:cNvGrpSpPr/>
                  <p:nvPr/>
                </p:nvGrpSpPr>
                <p:grpSpPr>
                  <a:xfrm>
                    <a:off x="4270203" y="1714500"/>
                    <a:ext cx="3581400" cy="3581400"/>
                    <a:chOff x="4286250" y="1619250"/>
                    <a:chExt cx="3619500" cy="3619500"/>
                  </a:xfrm>
                </p:grpSpPr>
                <p:sp>
                  <p:nvSpPr>
                    <p:cNvPr id="3" name="椭圆 2"/>
                    <p:cNvSpPr/>
                    <p:nvPr/>
                  </p:nvSpPr>
                  <p:spPr>
                    <a:xfrm>
                      <a:off x="4286250" y="1619250"/>
                      <a:ext cx="3619500" cy="3619500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 w="285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p>
                      <a:pPr algn="ctr"/>
                      <a:endParaRPr lang="zh-CN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5" name="椭圆 4"/>
                    <p:cNvSpPr/>
                    <p:nvPr/>
                  </p:nvSpPr>
                  <p:spPr>
                    <a:xfrm>
                      <a:off x="5386388" y="2719388"/>
                      <a:ext cx="1419225" cy="1419225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 w="28575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p>
                      <a:pPr algn="ctr"/>
                      <a:endParaRPr lang="zh-CN" altLang="en-US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6" name="不完整圆 4"/>
                  <p:cNvSpPr/>
                  <p:nvPr/>
                </p:nvSpPr>
                <p:spPr>
                  <a:xfrm rot="3949020">
                    <a:off x="4270203" y="1714500"/>
                    <a:ext cx="3581400" cy="3581400"/>
                  </a:xfrm>
                  <a:prstGeom prst="pie">
                    <a:avLst>
                      <a:gd name="adj1" fmla="val 13067541"/>
                      <a:gd name="adj2" fmla="val 16952832"/>
                    </a:avLst>
                  </a:prstGeom>
                  <a:solidFill>
                    <a:schemeClr val="accent5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p>
                    <a:pPr algn="ctr"/>
                    <a:endParaRPr lang="zh-CN" altLang="en-US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8" name="不完整圆 5"/>
                  <p:cNvSpPr/>
                  <p:nvPr/>
                </p:nvSpPr>
                <p:spPr>
                  <a:xfrm rot="29038">
                    <a:off x="4270203" y="1714500"/>
                    <a:ext cx="3581400" cy="3581400"/>
                  </a:xfrm>
                  <a:prstGeom prst="pie">
                    <a:avLst>
                      <a:gd name="adj1" fmla="val 13482243"/>
                      <a:gd name="adj2" fmla="val 16998935"/>
                    </a:avLst>
                  </a:prstGeom>
                  <a:solidFill>
                    <a:schemeClr val="bg1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p>
                    <a:pPr algn="ctr"/>
                    <a:endParaRPr lang="zh-CN" altLang="en-US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9" name="不完整圆 7"/>
                <p:cNvSpPr/>
                <p:nvPr/>
              </p:nvSpPr>
              <p:spPr>
                <a:xfrm rot="7887961">
                  <a:off x="4422603" y="1866900"/>
                  <a:ext cx="3581400" cy="3581400"/>
                </a:xfrm>
                <a:prstGeom prst="pie">
                  <a:avLst>
                    <a:gd name="adj1" fmla="val 13004205"/>
                    <a:gd name="adj2" fmla="val 16737493"/>
                  </a:avLst>
                </a:prstGeom>
                <a:solidFill>
                  <a:schemeClr val="bg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12" name="不完整圆 8"/>
              <p:cNvSpPr/>
              <p:nvPr/>
            </p:nvSpPr>
            <p:spPr>
              <a:xfrm rot="9248537">
                <a:off x="4146043" y="2569042"/>
                <a:ext cx="3581400" cy="3581400"/>
              </a:xfrm>
              <a:prstGeom prst="pie">
                <a:avLst>
                  <a:gd name="adj1" fmla="val 12768640"/>
                  <a:gd name="adj2" fmla="val 16200000"/>
                </a:avLst>
              </a:prstGeom>
              <a:solidFill>
                <a:schemeClr val="accent5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algn="ctr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4" name="不完整圆 11"/>
            <p:cNvSpPr/>
            <p:nvPr/>
          </p:nvSpPr>
          <p:spPr>
            <a:xfrm rot="13043662">
              <a:off x="6780" y="2580"/>
              <a:ext cx="5640" cy="5640"/>
            </a:xfrm>
            <a:prstGeom prst="pie">
              <a:avLst>
                <a:gd name="adj1" fmla="val 12258533"/>
                <a:gd name="adj2" fmla="val 16200000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8745" y="4545"/>
              <a:ext cx="1709" cy="1709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0984" y="4328"/>
              <a:ext cx="8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正</a:t>
              </a:r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527" y="4325"/>
              <a:ext cx="8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课</a:t>
              </a:r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7527" y="5943"/>
              <a:ext cx="8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建</a:t>
              </a:r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9126" y="3256"/>
              <a:ext cx="8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堂</a:t>
              </a:r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126" y="7102"/>
              <a:ext cx="8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创</a:t>
              </a:r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0840" y="6040"/>
              <a:ext cx="8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在</a:t>
              </a:r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5" name="内容占位符 5"/>
          <p:cNvSpPr>
            <a:spLocks noGrp="1"/>
          </p:cNvSpPr>
          <p:nvPr/>
        </p:nvSpPr>
        <p:spPr>
          <a:xfrm>
            <a:off x="7593965" y="570230"/>
            <a:ext cx="3119120" cy="55499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正在努力生成二维码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3" name="图片 12" descr="扫码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965" y="1125220"/>
            <a:ext cx="2907665" cy="5169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bg1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">
            <a:hlinkClick r:id="rId1" action="ppaction://hlinksldjump"/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6985"/>
            <a:ext cx="12192000" cy="6858000"/>
          </a:xfrm>
          <a:prstGeom prst="rect">
            <a:avLst/>
          </a:prstGeom>
        </p:spPr>
      </p:pic>
      <p:sp>
        <p:nvSpPr>
          <p:cNvPr id="43" name="标题 1"/>
          <p:cNvSpPr>
            <a:spLocks noGrp="1"/>
          </p:cNvSpPr>
          <p:nvPr/>
        </p:nvSpPr>
        <p:spPr>
          <a:xfrm>
            <a:off x="197485" y="69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结束课堂</a:t>
            </a:r>
            <a:endParaRPr lang="zh-CN" altLang="en-US" sz="4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975" y="2800985"/>
            <a:ext cx="3282950" cy="3054985"/>
          </a:xfrm>
          <a:prstGeom prst="rect">
            <a:avLst/>
          </a:prstGeom>
        </p:spPr>
      </p:pic>
      <p:sp>
        <p:nvSpPr>
          <p:cNvPr id="20" name="圆角矩形标注 19"/>
          <p:cNvSpPr/>
          <p:nvPr/>
        </p:nvSpPr>
        <p:spPr>
          <a:xfrm>
            <a:off x="8075930" y="1003300"/>
            <a:ext cx="3766820" cy="1654810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？？？！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生气！那么有趣的课堂，还没有维密的走秀好看嘛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zh-CN" altLang="en-US"/>
          </a:p>
        </p:txBody>
      </p:sp>
      <p:pic>
        <p:nvPicPr>
          <p:cNvPr id="3" name="图片 2" descr="再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945" y="1125220"/>
            <a:ext cx="2885440" cy="5132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197485" y="69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学生扫码加入课堂</a:t>
            </a:r>
            <a:endParaRPr lang="zh-CN" altLang="en-US" sz="4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13" name="图片 12" descr="微信图片_201711212250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4445"/>
            <a:ext cx="12192000" cy="6877685"/>
          </a:xfrm>
          <a:prstGeom prst="rect">
            <a:avLst/>
          </a:prstGeom>
        </p:spPr>
      </p:pic>
      <p:sp>
        <p:nvSpPr>
          <p:cNvPr id="78" name="文本框 77">
            <a:hlinkClick r:id="rId2" action="ppaction://hlinksldjump"/>
          </p:cNvPr>
          <p:cNvSpPr txBox="1"/>
          <p:nvPr/>
        </p:nvSpPr>
        <p:spPr>
          <a:xfrm>
            <a:off x="9631045" y="94615"/>
            <a:ext cx="731520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79" name="文本框 78">
            <a:hlinkClick r:id="rId2" action="ppaction://hlinksldjump"/>
          </p:cNvPr>
          <p:cNvSpPr txBox="1"/>
          <p:nvPr/>
        </p:nvSpPr>
        <p:spPr>
          <a:xfrm>
            <a:off x="197485" y="6985"/>
            <a:ext cx="1645920" cy="565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80" name="文本框 79">
            <a:hlinkClick r:id="rId3" action="ppaction://hlinksldjump"/>
          </p:cNvPr>
          <p:cNvSpPr txBox="1"/>
          <p:nvPr/>
        </p:nvSpPr>
        <p:spPr>
          <a:xfrm>
            <a:off x="106045" y="-3810"/>
            <a:ext cx="1645920" cy="565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81" name="文本框 80">
            <a:hlinkClick r:id="rId4" action="ppaction://hlinksldjump"/>
          </p:cNvPr>
          <p:cNvSpPr txBox="1"/>
          <p:nvPr/>
        </p:nvSpPr>
        <p:spPr>
          <a:xfrm>
            <a:off x="10530205" y="94615"/>
            <a:ext cx="655320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82" name="文本框 81">
            <a:hlinkClick r:id="rId5" action="ppaction://hlinksldjump"/>
          </p:cNvPr>
          <p:cNvSpPr txBox="1"/>
          <p:nvPr/>
        </p:nvSpPr>
        <p:spPr>
          <a:xfrm>
            <a:off x="11383645" y="79375"/>
            <a:ext cx="655320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83" name="文本框 82">
            <a:hlinkClick r:id="rId6" action="ppaction://hlinksldjump"/>
          </p:cNvPr>
          <p:cNvSpPr txBox="1"/>
          <p:nvPr/>
        </p:nvSpPr>
        <p:spPr>
          <a:xfrm>
            <a:off x="3398520" y="4361815"/>
            <a:ext cx="1874520" cy="8864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1711220130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-6350"/>
            <a:ext cx="12207240" cy="6870700"/>
          </a:xfrm>
          <a:prstGeom prst="rect">
            <a:avLst/>
          </a:prstGeom>
        </p:spPr>
      </p:pic>
      <p:sp>
        <p:nvSpPr>
          <p:cNvPr id="19" name="文本框 18">
            <a:hlinkClick r:id="rId2" action="ppaction://hlinksldjump"/>
          </p:cNvPr>
          <p:cNvSpPr txBox="1"/>
          <p:nvPr/>
        </p:nvSpPr>
        <p:spPr>
          <a:xfrm>
            <a:off x="9647555" y="125095"/>
            <a:ext cx="716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7" name="文本框 56">
            <a:hlinkClick r:id="rId3" action="ppaction://hlinksldjump"/>
          </p:cNvPr>
          <p:cNvSpPr txBox="1"/>
          <p:nvPr/>
        </p:nvSpPr>
        <p:spPr>
          <a:xfrm>
            <a:off x="10500360" y="94615"/>
            <a:ext cx="685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8" name="文本框 57">
            <a:hlinkClick r:id="rId4" action="ppaction://hlinksldjump"/>
          </p:cNvPr>
          <p:cNvSpPr txBox="1"/>
          <p:nvPr/>
        </p:nvSpPr>
        <p:spPr>
          <a:xfrm>
            <a:off x="11353165" y="94615"/>
            <a:ext cx="716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6" name="文本框 5">
            <a:hlinkClick r:id="rId5" action="ppaction://hlinksldjump"/>
          </p:cNvPr>
          <p:cNvSpPr txBox="1"/>
          <p:nvPr/>
        </p:nvSpPr>
        <p:spPr>
          <a:xfrm>
            <a:off x="3552190" y="4328795"/>
            <a:ext cx="1798320" cy="916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   </a:t>
            </a:r>
            <a:endParaRPr lang="en-US" altLang="zh-CN"/>
          </a:p>
        </p:txBody>
      </p:sp>
      <p:sp>
        <p:nvSpPr>
          <p:cNvPr id="78" name="文本框 77">
            <a:hlinkClick r:id="rId2" action="ppaction://hlinksldjump"/>
          </p:cNvPr>
          <p:cNvSpPr txBox="1"/>
          <p:nvPr/>
        </p:nvSpPr>
        <p:spPr>
          <a:xfrm>
            <a:off x="9646285" y="94615"/>
            <a:ext cx="731520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80" name="文本框 79">
            <a:hlinkClick r:id="rId6" action="ppaction://hlinksldjump"/>
          </p:cNvPr>
          <p:cNvSpPr txBox="1"/>
          <p:nvPr/>
        </p:nvSpPr>
        <p:spPr>
          <a:xfrm>
            <a:off x="136525" y="26035"/>
            <a:ext cx="1645920" cy="565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81" name="文本框 80">
            <a:hlinkClick r:id="rId3" action="ppaction://hlinksldjump"/>
          </p:cNvPr>
          <p:cNvSpPr txBox="1"/>
          <p:nvPr/>
        </p:nvSpPr>
        <p:spPr>
          <a:xfrm>
            <a:off x="10530205" y="94615"/>
            <a:ext cx="655320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82" name="文本框 81">
            <a:hlinkClick r:id="rId4" action="ppaction://hlinksldjump"/>
          </p:cNvPr>
          <p:cNvSpPr txBox="1"/>
          <p:nvPr/>
        </p:nvSpPr>
        <p:spPr>
          <a:xfrm>
            <a:off x="11383645" y="79375"/>
            <a:ext cx="655320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1711220132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2860"/>
            <a:ext cx="12207240" cy="6899910"/>
          </a:xfrm>
          <a:prstGeom prst="rect">
            <a:avLst/>
          </a:prstGeom>
        </p:spPr>
      </p:pic>
      <p:sp>
        <p:nvSpPr>
          <p:cNvPr id="4" name="文本框 3">
            <a:hlinkClick r:id="rId2" action="ppaction://hlinksldjump"/>
          </p:cNvPr>
          <p:cNvSpPr txBox="1"/>
          <p:nvPr/>
        </p:nvSpPr>
        <p:spPr>
          <a:xfrm>
            <a:off x="6635750" y="3965575"/>
            <a:ext cx="1523365" cy="779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19" name="文本框 18">
            <a:hlinkClick r:id="rId3" action="ppaction://hlinksldjump"/>
          </p:cNvPr>
          <p:cNvSpPr txBox="1"/>
          <p:nvPr/>
        </p:nvSpPr>
        <p:spPr>
          <a:xfrm>
            <a:off x="9647555" y="94615"/>
            <a:ext cx="716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7" name="文本框 56">
            <a:hlinkClick r:id="rId4" action="ppaction://hlinksldjump"/>
          </p:cNvPr>
          <p:cNvSpPr txBox="1"/>
          <p:nvPr/>
        </p:nvSpPr>
        <p:spPr>
          <a:xfrm>
            <a:off x="10515600" y="94615"/>
            <a:ext cx="685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8" name="文本框 57">
            <a:hlinkClick r:id="rId5" action="ppaction://hlinksldjump"/>
          </p:cNvPr>
          <p:cNvSpPr txBox="1"/>
          <p:nvPr/>
        </p:nvSpPr>
        <p:spPr>
          <a:xfrm>
            <a:off x="11353165" y="94615"/>
            <a:ext cx="716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78" name="文本框 77">
            <a:hlinkClick r:id="rId3" action="ppaction://hlinksldjump"/>
          </p:cNvPr>
          <p:cNvSpPr txBox="1"/>
          <p:nvPr/>
        </p:nvSpPr>
        <p:spPr>
          <a:xfrm>
            <a:off x="9632315" y="94615"/>
            <a:ext cx="731520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6" name="文本框 5">
            <a:hlinkClick r:id="rId2" action="ppaction://hlinksldjump"/>
          </p:cNvPr>
          <p:cNvSpPr txBox="1"/>
          <p:nvPr/>
        </p:nvSpPr>
        <p:spPr>
          <a:xfrm>
            <a:off x="151765" y="-3810"/>
            <a:ext cx="1645920" cy="565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81" name="文本框 80">
            <a:hlinkClick r:id="rId4" action="ppaction://hlinksldjump"/>
          </p:cNvPr>
          <p:cNvSpPr txBox="1"/>
          <p:nvPr/>
        </p:nvSpPr>
        <p:spPr>
          <a:xfrm>
            <a:off x="10530205" y="94615"/>
            <a:ext cx="655320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82" name="文本框 81">
            <a:hlinkClick r:id="rId5" action="ppaction://hlinksldjump"/>
          </p:cNvPr>
          <p:cNvSpPr txBox="1"/>
          <p:nvPr/>
        </p:nvSpPr>
        <p:spPr>
          <a:xfrm>
            <a:off x="11383645" y="79375"/>
            <a:ext cx="655320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我的课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12192000" cy="6870065"/>
          </a:xfrm>
          <a:prstGeom prst="rect">
            <a:avLst/>
          </a:prstGeom>
        </p:spPr>
      </p:pic>
      <p:sp>
        <p:nvSpPr>
          <p:cNvPr id="19" name="文本框 18">
            <a:hlinkClick r:id="rId2" action="ppaction://hlinksldjump"/>
          </p:cNvPr>
          <p:cNvSpPr txBox="1"/>
          <p:nvPr/>
        </p:nvSpPr>
        <p:spPr>
          <a:xfrm>
            <a:off x="9647555" y="109855"/>
            <a:ext cx="716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7" name="文本框 56">
            <a:hlinkClick r:id="rId3" action="ppaction://hlinksldjump"/>
          </p:cNvPr>
          <p:cNvSpPr txBox="1"/>
          <p:nvPr/>
        </p:nvSpPr>
        <p:spPr>
          <a:xfrm>
            <a:off x="10500360" y="94615"/>
            <a:ext cx="685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8" name="文本框 57">
            <a:hlinkClick r:id="rId4" action="ppaction://hlinksldjump"/>
          </p:cNvPr>
          <p:cNvSpPr txBox="1"/>
          <p:nvPr/>
        </p:nvSpPr>
        <p:spPr>
          <a:xfrm>
            <a:off x="11353165" y="94615"/>
            <a:ext cx="716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78" name="文本框 77">
            <a:hlinkClick r:id="rId2" action="ppaction://hlinksldjump"/>
          </p:cNvPr>
          <p:cNvSpPr txBox="1"/>
          <p:nvPr/>
        </p:nvSpPr>
        <p:spPr>
          <a:xfrm>
            <a:off x="9631045" y="94615"/>
            <a:ext cx="731520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80" name="文本框 79">
            <a:hlinkClick r:id="rId5" action="ppaction://hlinksldjump"/>
          </p:cNvPr>
          <p:cNvSpPr txBox="1"/>
          <p:nvPr/>
        </p:nvSpPr>
        <p:spPr>
          <a:xfrm>
            <a:off x="151765" y="-3810"/>
            <a:ext cx="1645920" cy="565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81" name="文本框 80">
            <a:hlinkClick r:id="rId3" action="ppaction://hlinksldjump"/>
          </p:cNvPr>
          <p:cNvSpPr txBox="1"/>
          <p:nvPr/>
        </p:nvSpPr>
        <p:spPr>
          <a:xfrm>
            <a:off x="10530205" y="94615"/>
            <a:ext cx="655320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82" name="文本框 81">
            <a:hlinkClick r:id="rId4" action="ppaction://hlinksldjump"/>
          </p:cNvPr>
          <p:cNvSpPr txBox="1"/>
          <p:nvPr/>
        </p:nvSpPr>
        <p:spPr>
          <a:xfrm>
            <a:off x="11383645" y="79375"/>
            <a:ext cx="655320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6" name="文本框 5">
            <a:hlinkClick r:id="rId6" action="ppaction://hlinksldjump"/>
          </p:cNvPr>
          <p:cNvSpPr txBox="1"/>
          <p:nvPr/>
        </p:nvSpPr>
        <p:spPr>
          <a:xfrm>
            <a:off x="6339840" y="2544445"/>
            <a:ext cx="1478280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7" name="文本框 6">
            <a:hlinkClick r:id="rId7" action="ppaction://hlinksldjump"/>
          </p:cNvPr>
          <p:cNvSpPr txBox="1"/>
          <p:nvPr/>
        </p:nvSpPr>
        <p:spPr>
          <a:xfrm>
            <a:off x="6324600" y="2912745"/>
            <a:ext cx="1493520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历史课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2860"/>
            <a:ext cx="12207240" cy="6885305"/>
          </a:xfrm>
          <a:prstGeom prst="rect">
            <a:avLst/>
          </a:prstGeom>
        </p:spPr>
      </p:pic>
      <p:sp>
        <p:nvSpPr>
          <p:cNvPr id="19" name="文本框 18">
            <a:hlinkClick r:id="rId2" action="ppaction://hlinksldjump"/>
          </p:cNvPr>
          <p:cNvSpPr txBox="1"/>
          <p:nvPr/>
        </p:nvSpPr>
        <p:spPr>
          <a:xfrm>
            <a:off x="9662795" y="64135"/>
            <a:ext cx="716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7" name="文本框 56">
            <a:hlinkClick r:id="rId3" action="ppaction://hlinksldjump"/>
          </p:cNvPr>
          <p:cNvSpPr txBox="1"/>
          <p:nvPr/>
        </p:nvSpPr>
        <p:spPr>
          <a:xfrm>
            <a:off x="10500360" y="94615"/>
            <a:ext cx="685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8" name="文本框 57">
            <a:hlinkClick r:id="rId4" action="ppaction://hlinksldjump"/>
          </p:cNvPr>
          <p:cNvSpPr txBox="1"/>
          <p:nvPr/>
        </p:nvSpPr>
        <p:spPr>
          <a:xfrm>
            <a:off x="11368405" y="94615"/>
            <a:ext cx="716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78" name="文本框 77">
            <a:hlinkClick r:id="rId2" action="ppaction://hlinksldjump"/>
          </p:cNvPr>
          <p:cNvSpPr txBox="1"/>
          <p:nvPr/>
        </p:nvSpPr>
        <p:spPr>
          <a:xfrm>
            <a:off x="9631045" y="94615"/>
            <a:ext cx="731520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80" name="文本框 79">
            <a:hlinkClick r:id="rId5" action="ppaction://hlinksldjump"/>
          </p:cNvPr>
          <p:cNvSpPr txBox="1"/>
          <p:nvPr/>
        </p:nvSpPr>
        <p:spPr>
          <a:xfrm>
            <a:off x="167005" y="-3810"/>
            <a:ext cx="1645920" cy="565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81" name="文本框 80">
            <a:hlinkClick r:id="rId3" action="ppaction://hlinksldjump"/>
          </p:cNvPr>
          <p:cNvSpPr txBox="1"/>
          <p:nvPr/>
        </p:nvSpPr>
        <p:spPr>
          <a:xfrm>
            <a:off x="10530205" y="94615"/>
            <a:ext cx="655320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82" name="文本框 81">
            <a:hlinkClick r:id="rId4" action="ppaction://hlinksldjump"/>
          </p:cNvPr>
          <p:cNvSpPr txBox="1"/>
          <p:nvPr/>
        </p:nvSpPr>
        <p:spPr>
          <a:xfrm>
            <a:off x="11383645" y="79375"/>
            <a:ext cx="655320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4" name="文本框 3">
            <a:hlinkClick r:id="rId5" action="ppaction://hlinksldjump"/>
          </p:cNvPr>
          <p:cNvSpPr txBox="1"/>
          <p:nvPr/>
        </p:nvSpPr>
        <p:spPr>
          <a:xfrm>
            <a:off x="6385560" y="2886075"/>
            <a:ext cx="1508760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微信截图_201711220141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620"/>
            <a:ext cx="12190730" cy="68859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18760" y="2444750"/>
            <a:ext cx="10477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/>
              <a:t>zhanghao</a:t>
            </a:r>
            <a:endParaRPr lang="en-US" altLang="zh-CN" sz="1600"/>
          </a:p>
        </p:txBody>
      </p:sp>
      <p:sp>
        <p:nvSpPr>
          <p:cNvPr id="5" name="文本框 4"/>
          <p:cNvSpPr txBox="1"/>
          <p:nvPr/>
        </p:nvSpPr>
        <p:spPr>
          <a:xfrm>
            <a:off x="5318760" y="2978150"/>
            <a:ext cx="6858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/>
              <a:t>******</a:t>
            </a:r>
            <a:endParaRPr lang="en-US" altLang="zh-CN" sz="1600"/>
          </a:p>
        </p:txBody>
      </p:sp>
      <p:sp>
        <p:nvSpPr>
          <p:cNvPr id="80" name="文本框 79">
            <a:hlinkClick r:id="rId2" action="ppaction://hlinksldjump"/>
          </p:cNvPr>
          <p:cNvSpPr txBox="1"/>
          <p:nvPr/>
        </p:nvSpPr>
        <p:spPr>
          <a:xfrm>
            <a:off x="5180965" y="666750"/>
            <a:ext cx="1645920" cy="565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6" name="文本框 5">
            <a:hlinkClick r:id="rId3" action="ppaction://hlinksldjump"/>
          </p:cNvPr>
          <p:cNvSpPr txBox="1"/>
          <p:nvPr/>
        </p:nvSpPr>
        <p:spPr>
          <a:xfrm>
            <a:off x="6096635" y="1654175"/>
            <a:ext cx="1188720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4" grpId="3"/>
      <p:bldP spid="4" grpId="4"/>
      <p:bldP spid="4" grpId="5"/>
      <p:bldP spid="4" grpId="6"/>
      <p:bldP spid="4" grpId="7"/>
      <p:bldP spid="4" grpId="8"/>
      <p:bldP spid="4" grpId="9"/>
      <p:bldP spid="4" grpId="10"/>
      <p:bldP spid="4" grpId="1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微信截图_201711220141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5715"/>
            <a:ext cx="12199620" cy="7162800"/>
          </a:xfrm>
          <a:prstGeom prst="rect">
            <a:avLst/>
          </a:prstGeom>
        </p:spPr>
      </p:pic>
      <p:sp>
        <p:nvSpPr>
          <p:cNvPr id="80" name="文本框 79">
            <a:hlinkClick r:id="rId2" action="ppaction://hlinksldjump"/>
          </p:cNvPr>
          <p:cNvSpPr txBox="1"/>
          <p:nvPr/>
        </p:nvSpPr>
        <p:spPr>
          <a:xfrm>
            <a:off x="5273040" y="666750"/>
            <a:ext cx="1645920" cy="565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4" name="文本框 3">
            <a:hlinkClick r:id="rId3" action="ppaction://hlinksldjump"/>
          </p:cNvPr>
          <p:cNvSpPr txBox="1"/>
          <p:nvPr/>
        </p:nvSpPr>
        <p:spPr>
          <a:xfrm>
            <a:off x="4694555" y="1731645"/>
            <a:ext cx="1447800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-27940" y="0"/>
            <a:ext cx="12192000" cy="6858000"/>
          </a:xfrm>
          <a:prstGeom prst="rect">
            <a:avLst/>
          </a:prstGeom>
        </p:spPr>
      </p:pic>
      <p:grpSp>
        <p:nvGrpSpPr>
          <p:cNvPr id="5128" name="组合 5127"/>
          <p:cNvGrpSpPr/>
          <p:nvPr/>
        </p:nvGrpSpPr>
        <p:grpSpPr>
          <a:xfrm>
            <a:off x="2364740" y="3173095"/>
            <a:ext cx="5389245" cy="976313"/>
            <a:chOff x="43178" y="-635"/>
            <a:chExt cx="5388978" cy="976393"/>
          </a:xfrm>
        </p:grpSpPr>
        <p:sp>
          <p:nvSpPr>
            <p:cNvPr id="5129" name="菱形 11"/>
            <p:cNvSpPr/>
            <p:nvPr/>
          </p:nvSpPr>
          <p:spPr>
            <a:xfrm>
              <a:off x="43178" y="-635"/>
              <a:ext cx="976393" cy="976393"/>
            </a:xfrm>
            <a:prstGeom prst="diamond">
              <a:avLst/>
            </a:prstGeom>
            <a:solidFill>
              <a:srgbClr val="EC727E"/>
            </a:solidFill>
            <a:ln w="12700">
              <a:noFill/>
            </a:ln>
          </p:spPr>
          <p:txBody>
            <a:bodyPr anchor="ctr"/>
            <a:p>
              <a:pPr algn="ctr"/>
              <a:r>
                <a:rPr lang="en-US" altLang="x-none" sz="2000" b="1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  <a:hlinkClick r:id="rId3" action="ppaction://hlinksldjump"/>
                </a:rPr>
                <a:t>02</a:t>
              </a:r>
              <a:endParaRPr lang="zh-CN" altLang="en-US" sz="20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0" name="文本框 12"/>
            <p:cNvSpPr/>
            <p:nvPr/>
          </p:nvSpPr>
          <p:spPr>
            <a:xfrm>
              <a:off x="1356101" y="288141"/>
              <a:ext cx="4076055" cy="3988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r>
                <a:rPr 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网页端</a:t>
              </a:r>
              <a:r>
                <a:rPr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UI</a:t>
              </a:r>
              <a:r>
                <a:rPr lang="zh-CN" altLang="en-US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介绍</a:t>
              </a:r>
              <a:endParaRPr lang="zh-CN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5131" name="组合 5130"/>
          <p:cNvGrpSpPr/>
          <p:nvPr/>
        </p:nvGrpSpPr>
        <p:grpSpPr>
          <a:xfrm>
            <a:off x="3912870" y="4767580"/>
            <a:ext cx="5432425" cy="976313"/>
            <a:chOff x="0" y="0"/>
            <a:chExt cx="5432156" cy="976393"/>
          </a:xfrm>
        </p:grpSpPr>
        <p:sp>
          <p:nvSpPr>
            <p:cNvPr id="5132" name="菱形 13"/>
            <p:cNvSpPr/>
            <p:nvPr/>
          </p:nvSpPr>
          <p:spPr>
            <a:xfrm>
              <a:off x="0" y="0"/>
              <a:ext cx="976393" cy="976393"/>
            </a:xfrm>
            <a:prstGeom prst="diamond">
              <a:avLst/>
            </a:prstGeom>
            <a:solidFill>
              <a:srgbClr val="3AC4C4"/>
            </a:solidFill>
            <a:ln w="12700">
              <a:noFill/>
            </a:ln>
          </p:spPr>
          <p:txBody>
            <a:bodyPr anchor="ctr"/>
            <a:p>
              <a:pPr algn="ctr"/>
              <a:r>
                <a:rPr lang="en-US" altLang="x-none" sz="2000" b="1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  <a:hlinkClick r:id="rId4" tooltip="" action="ppaction://hlinksldjump"/>
                </a:rPr>
                <a:t>03</a:t>
              </a:r>
              <a:endParaRPr lang="zh-CN" altLang="en-US" sz="20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3" name="文本框 14"/>
            <p:cNvSpPr/>
            <p:nvPr/>
          </p:nvSpPr>
          <p:spPr>
            <a:xfrm>
              <a:off x="1356101" y="288141"/>
              <a:ext cx="4076055" cy="3988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r>
                <a:rPr 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线框图展示</a:t>
              </a:r>
              <a:endParaRPr lang="zh-CN" sz="2000" b="1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41" name="标题 1"/>
          <p:cNvSpPr>
            <a:spLocks noGrp="1"/>
          </p:cNvSpPr>
          <p:nvPr/>
        </p:nvSpPr>
        <p:spPr>
          <a:xfrm>
            <a:off x="197485" y="6985"/>
            <a:ext cx="1174115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目录                                                        </a:t>
            </a:r>
            <a:endParaRPr lang="zh-CN" altLang="en-US" sz="4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5125" name="组合 5124"/>
          <p:cNvGrpSpPr/>
          <p:nvPr/>
        </p:nvGrpSpPr>
        <p:grpSpPr>
          <a:xfrm>
            <a:off x="1103630" y="1579880"/>
            <a:ext cx="5432425" cy="976313"/>
            <a:chOff x="0" y="0"/>
            <a:chExt cx="5432156" cy="976393"/>
          </a:xfrm>
        </p:grpSpPr>
        <p:sp>
          <p:nvSpPr>
            <p:cNvPr id="5126" name="菱形 9">
              <a:hlinkClick r:id="rId5" action="ppaction://hlinksldjump"/>
            </p:cNvPr>
            <p:cNvSpPr/>
            <p:nvPr/>
          </p:nvSpPr>
          <p:spPr>
            <a:xfrm>
              <a:off x="0" y="0"/>
              <a:ext cx="976393" cy="976393"/>
            </a:xfrm>
            <a:prstGeom prst="diamond">
              <a:avLst/>
            </a:prstGeom>
            <a:solidFill>
              <a:srgbClr val="3AC4C4"/>
            </a:solidFill>
            <a:ln w="12700">
              <a:noFill/>
            </a:ln>
          </p:spPr>
          <p:txBody>
            <a:bodyPr anchor="ctr"/>
            <a:p>
              <a:pPr algn="ctr"/>
              <a:r>
                <a:rPr lang="en-US" altLang="x-none" sz="2000" b="1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01</a:t>
              </a:r>
              <a:endParaRPr lang="zh-CN" altLang="en-US" sz="20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27" name="文本框 10"/>
            <p:cNvSpPr/>
            <p:nvPr/>
          </p:nvSpPr>
          <p:spPr>
            <a:xfrm>
              <a:off x="1356101" y="288141"/>
              <a:ext cx="4076055" cy="3988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r>
                <a:rPr 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安卓端</a:t>
              </a:r>
              <a:r>
                <a:rPr lang="en-US" altLang="zh-CN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UI</a:t>
              </a:r>
              <a:r>
                <a:rPr lang="zh-CN" altLang="en-US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介绍</a:t>
              </a:r>
              <a:endParaRPr lang="zh-CN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6" name="椭圆 5"/>
          <p:cNvSpPr/>
          <p:nvPr/>
        </p:nvSpPr>
        <p:spPr>
          <a:xfrm rot="692727">
            <a:off x="8882247" y="799879"/>
            <a:ext cx="855288" cy="855288"/>
          </a:xfrm>
          <a:prstGeom prst="ellipse">
            <a:avLst/>
          </a:prstGeom>
          <a:solidFill>
            <a:schemeClr val="bg1"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堂</a:t>
            </a: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812727">
            <a:off x="8230377" y="835657"/>
            <a:ext cx="1094273" cy="1094273"/>
          </a:xfrm>
          <a:prstGeom prst="ellipse">
            <a:avLst/>
          </a:prstGeom>
          <a:solidFill>
            <a:schemeClr val="accent2">
              <a:alpha val="10196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课</a:t>
            </a: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320000">
            <a:off x="10051805" y="759523"/>
            <a:ext cx="798139" cy="798139"/>
          </a:xfrm>
          <a:prstGeom prst="ellipse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单</a:t>
            </a:r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rot="932727">
            <a:off x="9363710" y="574675"/>
            <a:ext cx="1070610" cy="1048385"/>
          </a:xfrm>
          <a:prstGeom prst="ellipse">
            <a:avLst/>
          </a:prstGeom>
          <a:solidFill>
            <a:schemeClr val="accent2">
              <a:alpha val="10196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清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0" grpId="0" bldLvl="0" animBg="1"/>
      <p:bldP spid="12" grpId="0" bldLvl="0" animBg="1"/>
      <p:bldP spid="23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19" name="连接符: 肘形 18"/>
          <p:cNvCxnSpPr/>
          <p:nvPr/>
        </p:nvCxnSpPr>
        <p:spPr>
          <a:xfrm>
            <a:off x="1314443" y="3775031"/>
            <a:ext cx="1270460" cy="5955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314449" y="688704"/>
            <a:ext cx="59360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1314450" y="688704"/>
            <a:ext cx="0" cy="3086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>
            <a:off x="514350" y="387516"/>
            <a:ext cx="14286" cy="398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528636" y="387516"/>
            <a:ext cx="13794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内容占位符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304" y="4340527"/>
            <a:ext cx="1228575" cy="2184134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195" y="4340528"/>
            <a:ext cx="1228575" cy="2184133"/>
          </a:xfrm>
          <a:prstGeom prst="rect">
            <a:avLst/>
          </a:prstGeom>
        </p:spPr>
      </p:pic>
      <p:cxnSp>
        <p:nvCxnSpPr>
          <p:cNvPr id="70" name="直接箭头连接符 69"/>
          <p:cNvCxnSpPr>
            <a:endCxn id="57" idx="1"/>
          </p:cNvCxnSpPr>
          <p:nvPr/>
        </p:nvCxnSpPr>
        <p:spPr>
          <a:xfrm>
            <a:off x="6105295" y="5432594"/>
            <a:ext cx="606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>
            <a:off x="8074743" y="5194736"/>
            <a:ext cx="7361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65" idx="3"/>
          </p:cNvCxnSpPr>
          <p:nvPr/>
        </p:nvCxnSpPr>
        <p:spPr>
          <a:xfrm>
            <a:off x="10060770" y="5432595"/>
            <a:ext cx="849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endCxn id="12" idx="1"/>
          </p:cNvCxnSpPr>
          <p:nvPr/>
        </p:nvCxnSpPr>
        <p:spPr>
          <a:xfrm flipV="1">
            <a:off x="8209915" y="2484120"/>
            <a:ext cx="1668780" cy="23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连接符: 肘形 82"/>
          <p:cNvCxnSpPr/>
          <p:nvPr/>
        </p:nvCxnSpPr>
        <p:spPr>
          <a:xfrm rot="16200000" flipV="1">
            <a:off x="7527123" y="-1076513"/>
            <a:ext cx="3559" cy="4918649"/>
          </a:xfrm>
          <a:prstGeom prst="bentConnector3">
            <a:avLst>
              <a:gd name="adj1" fmla="val 82690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66971" y="1747837"/>
            <a:ext cx="461665" cy="19811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dirty="0"/>
              <a:t>登陆</a:t>
            </a:r>
            <a:endParaRPr lang="zh-CN" altLang="en-US" dirty="0"/>
          </a:p>
        </p:txBody>
      </p:sp>
      <p:sp>
        <p:nvSpPr>
          <p:cNvPr id="89" name="文本框 88"/>
          <p:cNvSpPr txBox="1"/>
          <p:nvPr/>
        </p:nvSpPr>
        <p:spPr>
          <a:xfrm>
            <a:off x="824211" y="1690689"/>
            <a:ext cx="461665" cy="18911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dirty="0"/>
              <a:t>注册</a:t>
            </a:r>
            <a:endParaRPr lang="zh-CN" altLang="en-US" dirty="0"/>
          </a:p>
        </p:txBody>
      </p:sp>
      <p:sp>
        <p:nvSpPr>
          <p:cNvPr id="90" name="文本框 89"/>
          <p:cNvSpPr txBox="1"/>
          <p:nvPr/>
        </p:nvSpPr>
        <p:spPr>
          <a:xfrm>
            <a:off x="3343548" y="1072634"/>
            <a:ext cx="135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右滑或点击</a:t>
            </a:r>
            <a:endParaRPr lang="zh-CN" altLang="en-US" dirty="0"/>
          </a:p>
        </p:txBody>
      </p:sp>
      <p:sp>
        <p:nvSpPr>
          <p:cNvPr id="96" name="文本框 95"/>
          <p:cNvSpPr txBox="1"/>
          <p:nvPr/>
        </p:nvSpPr>
        <p:spPr>
          <a:xfrm>
            <a:off x="3823167" y="3671883"/>
            <a:ext cx="461665" cy="19288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dirty="0"/>
              <a:t>扫码加入课堂</a:t>
            </a:r>
            <a:endParaRPr lang="zh-CN" altLang="en-US" dirty="0"/>
          </a:p>
        </p:txBody>
      </p:sp>
      <p:sp>
        <p:nvSpPr>
          <p:cNvPr id="97" name="文本框 96"/>
          <p:cNvSpPr txBox="1"/>
          <p:nvPr/>
        </p:nvSpPr>
        <p:spPr>
          <a:xfrm>
            <a:off x="6116495" y="5461399"/>
            <a:ext cx="76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进入</a:t>
            </a:r>
            <a:endParaRPr lang="zh-CN" altLang="en-US" dirty="0"/>
          </a:p>
        </p:txBody>
      </p:sp>
      <p:sp>
        <p:nvSpPr>
          <p:cNvPr id="98" name="文本框 97"/>
          <p:cNvSpPr txBox="1"/>
          <p:nvPr/>
        </p:nvSpPr>
        <p:spPr>
          <a:xfrm>
            <a:off x="8097142" y="4831589"/>
            <a:ext cx="67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左滑</a:t>
            </a:r>
            <a:endParaRPr lang="zh-CN" altLang="en-US" dirty="0"/>
          </a:p>
        </p:txBody>
      </p:sp>
      <p:cxnSp>
        <p:nvCxnSpPr>
          <p:cNvPr id="100" name="直接箭头连接符 99"/>
          <p:cNvCxnSpPr/>
          <p:nvPr/>
        </p:nvCxnSpPr>
        <p:spPr>
          <a:xfrm flipH="1">
            <a:off x="8074743" y="6257925"/>
            <a:ext cx="758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本框 100"/>
          <p:cNvSpPr txBox="1"/>
          <p:nvPr/>
        </p:nvSpPr>
        <p:spPr>
          <a:xfrm>
            <a:off x="8108341" y="5888593"/>
            <a:ext cx="71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右滑</a:t>
            </a:r>
            <a:endParaRPr lang="zh-CN" altLang="en-US" dirty="0"/>
          </a:p>
        </p:txBody>
      </p:sp>
      <p:sp>
        <p:nvSpPr>
          <p:cNvPr id="102" name="文本框 101"/>
          <p:cNvSpPr txBox="1"/>
          <p:nvPr/>
        </p:nvSpPr>
        <p:spPr>
          <a:xfrm>
            <a:off x="10061859" y="5461399"/>
            <a:ext cx="848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 结束</a:t>
            </a:r>
            <a:endParaRPr lang="zh-CN" altLang="en-US" dirty="0"/>
          </a:p>
        </p:txBody>
      </p:sp>
      <p:sp>
        <p:nvSpPr>
          <p:cNvPr id="103" name="文本框 102"/>
          <p:cNvSpPr txBox="1"/>
          <p:nvPr/>
        </p:nvSpPr>
        <p:spPr>
          <a:xfrm>
            <a:off x="8210553" y="2003226"/>
            <a:ext cx="123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 结束课堂</a:t>
            </a:r>
            <a:endParaRPr lang="zh-CN" altLang="en-US" dirty="0"/>
          </a:p>
        </p:txBody>
      </p:sp>
      <p:sp>
        <p:nvSpPr>
          <p:cNvPr id="104" name="文本框 103"/>
          <p:cNvSpPr txBox="1"/>
          <p:nvPr/>
        </p:nvSpPr>
        <p:spPr>
          <a:xfrm>
            <a:off x="5935345" y="2472055"/>
            <a:ext cx="1240155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r>
              <a:rPr lang="zh-CN" altLang="en-US" dirty="0"/>
              <a:t>创建课堂</a:t>
            </a:r>
            <a:endParaRPr lang="zh-CN" altLang="en-US" dirty="0"/>
          </a:p>
        </p:txBody>
      </p:sp>
      <p:sp>
        <p:nvSpPr>
          <p:cNvPr id="105" name="文本框 104"/>
          <p:cNvSpPr txBox="1"/>
          <p:nvPr/>
        </p:nvSpPr>
        <p:spPr>
          <a:xfrm>
            <a:off x="7127162" y="689141"/>
            <a:ext cx="2319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返回</a:t>
            </a:r>
            <a:endParaRPr lang="zh-CN" altLang="en-US" dirty="0"/>
          </a:p>
        </p:txBody>
      </p:sp>
      <p:pic>
        <p:nvPicPr>
          <p:cNvPr id="2" name="图片 1" descr="登录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" y="4371340"/>
            <a:ext cx="1228090" cy="2183765"/>
          </a:xfrm>
          <a:prstGeom prst="rect">
            <a:avLst/>
          </a:prstGeom>
        </p:spPr>
      </p:pic>
      <p:pic>
        <p:nvPicPr>
          <p:cNvPr id="3" name="图片 2" descr="注册界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055" y="4328795"/>
            <a:ext cx="1235075" cy="2195830"/>
          </a:xfrm>
          <a:prstGeom prst="rect">
            <a:avLst/>
          </a:prstGeom>
        </p:spPr>
      </p:pic>
      <p:pic>
        <p:nvPicPr>
          <p:cNvPr id="6" name="图片 5" descr="左侧菜单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255" y="236855"/>
            <a:ext cx="1256665" cy="2235200"/>
          </a:xfrm>
          <a:prstGeom prst="rect">
            <a:avLst/>
          </a:prstGeom>
        </p:spPr>
      </p:pic>
      <p:cxnSp>
        <p:nvCxnSpPr>
          <p:cNvPr id="7" name="连接符: 肘形 6"/>
          <p:cNvCxnSpPr/>
          <p:nvPr/>
        </p:nvCxnSpPr>
        <p:spPr>
          <a:xfrm rot="10800000">
            <a:off x="3014664" y="1474939"/>
            <a:ext cx="1747839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初始界面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135" y="1381125"/>
            <a:ext cx="1213485" cy="2157730"/>
          </a:xfrm>
          <a:prstGeom prst="rect">
            <a:avLst/>
          </a:prstGeom>
        </p:spPr>
      </p:pic>
      <p:pic>
        <p:nvPicPr>
          <p:cNvPr id="10" name="图片 9" descr="封面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245" y="4328795"/>
            <a:ext cx="1235075" cy="2195830"/>
          </a:xfrm>
          <a:prstGeom prst="rect">
            <a:avLst/>
          </a:prstGeom>
        </p:spPr>
      </p:pic>
      <p:cxnSp>
        <p:nvCxnSpPr>
          <p:cNvPr id="92" name="连接符: 肘形 91"/>
          <p:cNvCxnSpPr/>
          <p:nvPr/>
        </p:nvCxnSpPr>
        <p:spPr>
          <a:xfrm rot="5400000">
            <a:off x="3757614" y="4230068"/>
            <a:ext cx="2451233" cy="12700"/>
          </a:xfrm>
          <a:prstGeom prst="bentConnector4">
            <a:avLst>
              <a:gd name="adj1" fmla="val 329"/>
              <a:gd name="adj2" fmla="val 5387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扫码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7065" y="1359535"/>
            <a:ext cx="1213485" cy="2157730"/>
          </a:xfrm>
          <a:prstGeom prst="rect">
            <a:avLst/>
          </a:prstGeom>
        </p:spPr>
      </p:pic>
      <p:pic>
        <p:nvPicPr>
          <p:cNvPr id="12" name="图片 11" descr="再见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8695" y="1405255"/>
            <a:ext cx="1213485" cy="2157095"/>
          </a:xfrm>
          <a:prstGeom prst="rect">
            <a:avLst/>
          </a:prstGeom>
        </p:spPr>
      </p:pic>
      <p:pic>
        <p:nvPicPr>
          <p:cNvPr id="13" name="图片 12" descr="学生下课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76280" y="4308475"/>
            <a:ext cx="1246505" cy="2216150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H="1">
            <a:off x="5993130" y="1543685"/>
            <a:ext cx="9766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166407" y="1543851"/>
            <a:ext cx="2319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返回</a:t>
            </a:r>
            <a:endParaRPr lang="zh-CN" altLang="en-US" dirty="0"/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5761355" y="2409190"/>
            <a:ext cx="123571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9" idx="2"/>
          </p:cNvCxnSpPr>
          <p:nvPr/>
        </p:nvCxnSpPr>
        <p:spPr>
          <a:xfrm flipH="1" flipV="1">
            <a:off x="5370195" y="3538855"/>
            <a:ext cx="5080" cy="4425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5372735" y="3975735"/>
            <a:ext cx="5567680" cy="12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0934065" y="3987800"/>
            <a:ext cx="0" cy="47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611032" y="3671736"/>
            <a:ext cx="2319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返回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背景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590393" y="2625803"/>
            <a:ext cx="30112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</a:t>
            </a:r>
            <a:endParaRPr lang="zh-CN" altLang="en-US" sz="6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6985"/>
            <a:ext cx="12192000" cy="6858000"/>
          </a:xfrm>
          <a:prstGeom prst="rect">
            <a:avLst/>
          </a:prstGeom>
        </p:spPr>
      </p:pic>
      <p:sp>
        <p:nvSpPr>
          <p:cNvPr id="41" name="标题 1"/>
          <p:cNvSpPr>
            <a:spLocks noGrp="1"/>
          </p:cNvSpPr>
          <p:nvPr/>
        </p:nvSpPr>
        <p:spPr>
          <a:xfrm>
            <a:off x="226695" y="2489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+mn-ea"/>
              </a:rPr>
              <a:t>移动端：</a:t>
            </a:r>
            <a:endParaRPr lang="zh-CN" altLang="en-US" sz="4000" dirty="0"/>
          </a:p>
          <a:p>
            <a:endParaRPr lang="en-US" altLang="zh-CN" sz="4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5704692" y="2915690"/>
            <a:ext cx="783825" cy="783825"/>
            <a:chOff x="6622361" y="4006206"/>
            <a:chExt cx="861175" cy="861175"/>
          </a:xfrm>
        </p:grpSpPr>
        <p:sp>
          <p:nvSpPr>
            <p:cNvPr id="58" name="椭圆 57"/>
            <p:cNvSpPr/>
            <p:nvPr/>
          </p:nvSpPr>
          <p:spPr>
            <a:xfrm>
              <a:off x="6622361" y="4006206"/>
              <a:ext cx="861175" cy="86117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6813236" y="4252643"/>
              <a:ext cx="479425" cy="368300"/>
              <a:chOff x="7296150" y="4198938"/>
              <a:chExt cx="479425" cy="368300"/>
            </a:xfrm>
          </p:grpSpPr>
          <p:sp>
            <p:nvSpPr>
              <p:cNvPr id="60" name="Rectangle 58"/>
              <p:cNvSpPr>
                <a:spLocks noChangeArrowheads="1"/>
              </p:cNvSpPr>
              <p:nvPr/>
            </p:nvSpPr>
            <p:spPr bwMode="auto">
              <a:xfrm>
                <a:off x="7296150" y="4529138"/>
                <a:ext cx="479425" cy="381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61" name="Rectangle 59"/>
              <p:cNvSpPr>
                <a:spLocks noChangeArrowheads="1"/>
              </p:cNvSpPr>
              <p:nvPr/>
            </p:nvSpPr>
            <p:spPr bwMode="auto">
              <a:xfrm>
                <a:off x="7478713" y="4198938"/>
                <a:ext cx="112713" cy="2936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62" name="Rectangle 60"/>
              <p:cNvSpPr>
                <a:spLocks noChangeArrowheads="1"/>
              </p:cNvSpPr>
              <p:nvPr/>
            </p:nvSpPr>
            <p:spPr bwMode="auto">
              <a:xfrm>
                <a:off x="7340600" y="4308475"/>
                <a:ext cx="112713" cy="184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63" name="Rectangle 61"/>
              <p:cNvSpPr>
                <a:spLocks noChangeArrowheads="1"/>
              </p:cNvSpPr>
              <p:nvPr/>
            </p:nvSpPr>
            <p:spPr bwMode="auto">
              <a:xfrm>
                <a:off x="7618413" y="4383088"/>
                <a:ext cx="112713" cy="1095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5575300" y="3820160"/>
            <a:ext cx="1296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向右划动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 descr="初始界面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320" y="1010920"/>
            <a:ext cx="3122295" cy="5552440"/>
          </a:xfrm>
          <a:prstGeom prst="rect">
            <a:avLst/>
          </a:prstGeom>
        </p:spPr>
      </p:pic>
      <p:pic>
        <p:nvPicPr>
          <p:cNvPr id="5" name="图片 4" descr="左侧菜单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480" y="1010920"/>
            <a:ext cx="3122295" cy="5551805"/>
          </a:xfrm>
          <a:prstGeom prst="rect">
            <a:avLst/>
          </a:prstGeom>
        </p:spPr>
      </p:pic>
      <p:sp>
        <p:nvSpPr>
          <p:cNvPr id="105" name="文本框 104"/>
          <p:cNvSpPr txBox="1"/>
          <p:nvPr/>
        </p:nvSpPr>
        <p:spPr>
          <a:xfrm>
            <a:off x="7050962" y="358941"/>
            <a:ext cx="231918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背景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6985"/>
            <a:ext cx="12192000" cy="6858000"/>
          </a:xfrm>
          <a:prstGeom prst="rect">
            <a:avLst/>
          </a:prstGeom>
        </p:spPr>
      </p:pic>
      <p:pic>
        <p:nvPicPr>
          <p:cNvPr id="4" name="背景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127000" y="133985"/>
            <a:ext cx="12192000" cy="6858000"/>
          </a:xfrm>
          <a:prstGeom prst="rect">
            <a:avLst/>
          </a:prstGeom>
        </p:spPr>
      </p:pic>
      <p:sp>
        <p:nvSpPr>
          <p:cNvPr id="41" name="标题 1"/>
          <p:cNvSpPr>
            <a:spLocks noGrp="1"/>
          </p:cNvSpPr>
          <p:nvPr/>
        </p:nvSpPr>
        <p:spPr>
          <a:xfrm>
            <a:off x="226695" y="2489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+mn-ea"/>
              </a:rPr>
              <a:t>移动端：</a:t>
            </a:r>
            <a:endParaRPr lang="zh-CN" altLang="en-US" sz="4000" dirty="0"/>
          </a:p>
          <a:p>
            <a:endParaRPr lang="en-US" altLang="zh-CN" sz="4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5704692" y="2915690"/>
            <a:ext cx="783825" cy="783825"/>
            <a:chOff x="6622361" y="4006206"/>
            <a:chExt cx="861175" cy="861175"/>
          </a:xfrm>
        </p:grpSpPr>
        <p:sp>
          <p:nvSpPr>
            <p:cNvPr id="58" name="椭圆 57"/>
            <p:cNvSpPr/>
            <p:nvPr/>
          </p:nvSpPr>
          <p:spPr>
            <a:xfrm>
              <a:off x="6622361" y="4006206"/>
              <a:ext cx="861175" cy="86117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6813236" y="4252643"/>
              <a:ext cx="479425" cy="368300"/>
              <a:chOff x="7296150" y="4198938"/>
              <a:chExt cx="479425" cy="368300"/>
            </a:xfrm>
          </p:grpSpPr>
          <p:sp>
            <p:nvSpPr>
              <p:cNvPr id="60" name="Rectangle 58"/>
              <p:cNvSpPr>
                <a:spLocks noChangeArrowheads="1"/>
              </p:cNvSpPr>
              <p:nvPr/>
            </p:nvSpPr>
            <p:spPr bwMode="auto">
              <a:xfrm>
                <a:off x="7296150" y="4529138"/>
                <a:ext cx="479425" cy="381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61" name="Rectangle 59"/>
              <p:cNvSpPr>
                <a:spLocks noChangeArrowheads="1"/>
              </p:cNvSpPr>
              <p:nvPr/>
            </p:nvSpPr>
            <p:spPr bwMode="auto">
              <a:xfrm>
                <a:off x="7478713" y="4198938"/>
                <a:ext cx="112713" cy="2936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62" name="Rectangle 60"/>
              <p:cNvSpPr>
                <a:spLocks noChangeArrowheads="1"/>
              </p:cNvSpPr>
              <p:nvPr/>
            </p:nvSpPr>
            <p:spPr bwMode="auto">
              <a:xfrm>
                <a:off x="7340600" y="4308475"/>
                <a:ext cx="112713" cy="184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63" name="Rectangle 61"/>
              <p:cNvSpPr>
                <a:spLocks noChangeArrowheads="1"/>
              </p:cNvSpPr>
              <p:nvPr/>
            </p:nvSpPr>
            <p:spPr bwMode="auto">
              <a:xfrm>
                <a:off x="7618413" y="4383088"/>
                <a:ext cx="112713" cy="1095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5575300" y="3820160"/>
            <a:ext cx="1296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向右划动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图片 4" descr="初始界面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320" y="1010920"/>
            <a:ext cx="3122295" cy="5552440"/>
          </a:xfrm>
          <a:prstGeom prst="rect">
            <a:avLst/>
          </a:prstGeom>
        </p:spPr>
      </p:pic>
      <p:pic>
        <p:nvPicPr>
          <p:cNvPr id="8" name="图片 7" descr="微信图片_201711220645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615" y="1012190"/>
            <a:ext cx="3122295" cy="5551170"/>
          </a:xfrm>
          <a:prstGeom prst="rect">
            <a:avLst/>
          </a:prstGeom>
        </p:spPr>
      </p:pic>
      <p:sp>
        <p:nvSpPr>
          <p:cNvPr id="9" name="内容占位符 5"/>
          <p:cNvSpPr>
            <a:spLocks noGrp="1"/>
          </p:cNvSpPr>
          <p:nvPr/>
        </p:nvSpPr>
        <p:spPr>
          <a:xfrm>
            <a:off x="5843905" y="313055"/>
            <a:ext cx="6101715" cy="1197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登陆后可查看相应的历史记录</a:t>
            </a:r>
            <a:endParaRPr lang="zh-CN" altLang="en-US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6985"/>
            <a:ext cx="12192000" cy="6858000"/>
          </a:xfrm>
          <a:prstGeom prst="rect">
            <a:avLst/>
          </a:prstGeom>
        </p:spPr>
      </p:pic>
      <p:sp>
        <p:nvSpPr>
          <p:cNvPr id="41" name="标题 1"/>
          <p:cNvSpPr>
            <a:spLocks noGrp="1"/>
          </p:cNvSpPr>
          <p:nvPr/>
        </p:nvSpPr>
        <p:spPr>
          <a:xfrm>
            <a:off x="207010" y="1905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+mn-ea"/>
              </a:rPr>
              <a:t>移动端：</a:t>
            </a:r>
            <a:endParaRPr lang="zh-CN" altLang="en-US" sz="4000" dirty="0"/>
          </a:p>
          <a:p>
            <a:endParaRPr lang="en-US" altLang="zh-CN" sz="4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5" name="图片 4" descr="初始界面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070" y="873125"/>
            <a:ext cx="3122295" cy="5552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">
            <a:hlinkClick r:id="rId1" action="ppaction://hlinksldjump"/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标题 1"/>
          <p:cNvSpPr>
            <a:spLocks noGrp="1"/>
          </p:cNvSpPr>
          <p:nvPr/>
        </p:nvSpPr>
        <p:spPr>
          <a:xfrm>
            <a:off x="197485" y="69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注册</a:t>
            </a:r>
            <a:endParaRPr lang="zh-CN" altLang="en-US" sz="4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480685" y="1131570"/>
            <a:ext cx="4733290" cy="4672965"/>
            <a:chOff x="4766641" y="538068"/>
            <a:chExt cx="2462213" cy="2474912"/>
          </a:xfrm>
        </p:grpSpPr>
        <p:sp>
          <p:nvSpPr>
            <p:cNvPr id="8" name="Freeform 223"/>
            <p:cNvSpPr/>
            <p:nvPr/>
          </p:nvSpPr>
          <p:spPr bwMode="auto">
            <a:xfrm>
              <a:off x="5362713" y="2283464"/>
              <a:ext cx="166242" cy="163325"/>
            </a:xfrm>
            <a:custGeom>
              <a:avLst/>
              <a:gdLst>
                <a:gd name="T0" fmla="*/ 10 w 45"/>
                <a:gd name="T1" fmla="*/ 8 h 44"/>
                <a:gd name="T2" fmla="*/ 0 w 45"/>
                <a:gd name="T3" fmla="*/ 13 h 44"/>
                <a:gd name="T4" fmla="*/ 12 w 45"/>
                <a:gd name="T5" fmla="*/ 30 h 44"/>
                <a:gd name="T6" fmla="*/ 28 w 45"/>
                <a:gd name="T7" fmla="*/ 44 h 44"/>
                <a:gd name="T8" fmla="*/ 33 w 45"/>
                <a:gd name="T9" fmla="*/ 35 h 44"/>
                <a:gd name="T10" fmla="*/ 45 w 45"/>
                <a:gd name="T11" fmla="*/ 1 h 44"/>
                <a:gd name="T12" fmla="*/ 10 w 45"/>
                <a:gd name="T13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44">
                  <a:moveTo>
                    <a:pt x="10" y="8"/>
                  </a:moveTo>
                  <a:cubicBezTo>
                    <a:pt x="7" y="10"/>
                    <a:pt x="3" y="11"/>
                    <a:pt x="0" y="13"/>
                  </a:cubicBezTo>
                  <a:cubicBezTo>
                    <a:pt x="4" y="19"/>
                    <a:pt x="7" y="24"/>
                    <a:pt x="12" y="30"/>
                  </a:cubicBezTo>
                  <a:cubicBezTo>
                    <a:pt x="17" y="35"/>
                    <a:pt x="22" y="40"/>
                    <a:pt x="28" y="44"/>
                  </a:cubicBezTo>
                  <a:cubicBezTo>
                    <a:pt x="30" y="41"/>
                    <a:pt x="32" y="38"/>
                    <a:pt x="33" y="35"/>
                  </a:cubicBezTo>
                  <a:cubicBezTo>
                    <a:pt x="40" y="24"/>
                    <a:pt x="44" y="12"/>
                    <a:pt x="45" y="1"/>
                  </a:cubicBezTo>
                  <a:cubicBezTo>
                    <a:pt x="33" y="0"/>
                    <a:pt x="21" y="3"/>
                    <a:pt x="10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7" name="Freeform 57"/>
            <p:cNvSpPr>
              <a:spLocks noEditPoints="1"/>
            </p:cNvSpPr>
            <p:nvPr/>
          </p:nvSpPr>
          <p:spPr bwMode="auto">
            <a:xfrm>
              <a:off x="4766641" y="538068"/>
              <a:ext cx="2462213" cy="2474912"/>
            </a:xfrm>
            <a:custGeom>
              <a:avLst/>
              <a:gdLst>
                <a:gd name="T0" fmla="*/ 208 w 214"/>
                <a:gd name="T1" fmla="*/ 147 h 215"/>
                <a:gd name="T2" fmla="*/ 214 w 214"/>
                <a:gd name="T3" fmla="*/ 119 h 215"/>
                <a:gd name="T4" fmla="*/ 191 w 214"/>
                <a:gd name="T5" fmla="*/ 113 h 215"/>
                <a:gd name="T6" fmla="*/ 191 w 214"/>
                <a:gd name="T7" fmla="*/ 98 h 215"/>
                <a:gd name="T8" fmla="*/ 214 w 214"/>
                <a:gd name="T9" fmla="*/ 91 h 215"/>
                <a:gd name="T10" fmla="*/ 205 w 214"/>
                <a:gd name="T11" fmla="*/ 64 h 215"/>
                <a:gd name="T12" fmla="*/ 183 w 214"/>
                <a:gd name="T13" fmla="*/ 70 h 215"/>
                <a:gd name="T14" fmla="*/ 175 w 214"/>
                <a:gd name="T15" fmla="*/ 57 h 215"/>
                <a:gd name="T16" fmla="*/ 191 w 214"/>
                <a:gd name="T17" fmla="*/ 40 h 215"/>
                <a:gd name="T18" fmla="*/ 170 w 214"/>
                <a:gd name="T19" fmla="*/ 20 h 215"/>
                <a:gd name="T20" fmla="*/ 154 w 214"/>
                <a:gd name="T21" fmla="*/ 38 h 215"/>
                <a:gd name="T22" fmla="*/ 140 w 214"/>
                <a:gd name="T23" fmla="*/ 30 h 215"/>
                <a:gd name="T24" fmla="*/ 146 w 214"/>
                <a:gd name="T25" fmla="*/ 7 h 215"/>
                <a:gd name="T26" fmla="*/ 118 w 214"/>
                <a:gd name="T27" fmla="*/ 0 h 215"/>
                <a:gd name="T28" fmla="*/ 113 w 214"/>
                <a:gd name="T29" fmla="*/ 24 h 215"/>
                <a:gd name="T30" fmla="*/ 97 w 214"/>
                <a:gd name="T31" fmla="*/ 24 h 215"/>
                <a:gd name="T32" fmla="*/ 91 w 214"/>
                <a:gd name="T33" fmla="*/ 1 h 215"/>
                <a:gd name="T34" fmla="*/ 63 w 214"/>
                <a:gd name="T35" fmla="*/ 9 h 215"/>
                <a:gd name="T36" fmla="*/ 70 w 214"/>
                <a:gd name="T37" fmla="*/ 32 h 215"/>
                <a:gd name="T38" fmla="*/ 57 w 214"/>
                <a:gd name="T39" fmla="*/ 40 h 215"/>
                <a:gd name="T40" fmla="*/ 39 w 214"/>
                <a:gd name="T41" fmla="*/ 24 h 215"/>
                <a:gd name="T42" fmla="*/ 20 w 214"/>
                <a:gd name="T43" fmla="*/ 45 h 215"/>
                <a:gd name="T44" fmla="*/ 37 w 214"/>
                <a:gd name="T45" fmla="*/ 61 h 215"/>
                <a:gd name="T46" fmla="*/ 30 w 214"/>
                <a:gd name="T47" fmla="*/ 74 h 215"/>
                <a:gd name="T48" fmla="*/ 6 w 214"/>
                <a:gd name="T49" fmla="*/ 69 h 215"/>
                <a:gd name="T50" fmla="*/ 0 w 214"/>
                <a:gd name="T51" fmla="*/ 97 h 215"/>
                <a:gd name="T52" fmla="*/ 23 w 214"/>
                <a:gd name="T53" fmla="*/ 102 h 215"/>
                <a:gd name="T54" fmla="*/ 23 w 214"/>
                <a:gd name="T55" fmla="*/ 117 h 215"/>
                <a:gd name="T56" fmla="*/ 0 w 214"/>
                <a:gd name="T57" fmla="*/ 124 h 215"/>
                <a:gd name="T58" fmla="*/ 9 w 214"/>
                <a:gd name="T59" fmla="*/ 152 h 215"/>
                <a:gd name="T60" fmla="*/ 32 w 214"/>
                <a:gd name="T61" fmla="*/ 145 h 215"/>
                <a:gd name="T62" fmla="*/ 39 w 214"/>
                <a:gd name="T63" fmla="*/ 158 h 215"/>
                <a:gd name="T64" fmla="*/ 23 w 214"/>
                <a:gd name="T65" fmla="*/ 175 h 215"/>
                <a:gd name="T66" fmla="*/ 44 w 214"/>
                <a:gd name="T67" fmla="*/ 195 h 215"/>
                <a:gd name="T68" fmla="*/ 60 w 214"/>
                <a:gd name="T69" fmla="*/ 178 h 215"/>
                <a:gd name="T70" fmla="*/ 74 w 214"/>
                <a:gd name="T71" fmla="*/ 185 h 215"/>
                <a:gd name="T72" fmla="*/ 68 w 214"/>
                <a:gd name="T73" fmla="*/ 208 h 215"/>
                <a:gd name="T74" fmla="*/ 96 w 214"/>
                <a:gd name="T75" fmla="*/ 215 h 215"/>
                <a:gd name="T76" fmla="*/ 102 w 214"/>
                <a:gd name="T77" fmla="*/ 192 h 215"/>
                <a:gd name="T78" fmla="*/ 117 w 214"/>
                <a:gd name="T79" fmla="*/ 191 h 215"/>
                <a:gd name="T80" fmla="*/ 124 w 214"/>
                <a:gd name="T81" fmla="*/ 214 h 215"/>
                <a:gd name="T82" fmla="*/ 151 w 214"/>
                <a:gd name="T83" fmla="*/ 206 h 215"/>
                <a:gd name="T84" fmla="*/ 144 w 214"/>
                <a:gd name="T85" fmla="*/ 183 h 215"/>
                <a:gd name="T86" fmla="*/ 157 w 214"/>
                <a:gd name="T87" fmla="*/ 175 h 215"/>
                <a:gd name="T88" fmla="*/ 175 w 214"/>
                <a:gd name="T89" fmla="*/ 192 h 215"/>
                <a:gd name="T90" fmla="*/ 194 w 214"/>
                <a:gd name="T91" fmla="*/ 171 h 215"/>
                <a:gd name="T92" fmla="*/ 177 w 214"/>
                <a:gd name="T93" fmla="*/ 154 h 215"/>
                <a:gd name="T94" fmla="*/ 184 w 214"/>
                <a:gd name="T95" fmla="*/ 141 h 215"/>
                <a:gd name="T96" fmla="*/ 208 w 214"/>
                <a:gd name="T97" fmla="*/ 147 h 215"/>
                <a:gd name="T98" fmla="*/ 95 w 214"/>
                <a:gd name="T99" fmla="*/ 160 h 215"/>
                <a:gd name="T100" fmla="*/ 55 w 214"/>
                <a:gd name="T101" fmla="*/ 95 h 215"/>
                <a:gd name="T102" fmla="*/ 120 w 214"/>
                <a:gd name="T103" fmla="*/ 56 h 215"/>
                <a:gd name="T104" fmla="*/ 159 w 214"/>
                <a:gd name="T105" fmla="*/ 120 h 215"/>
                <a:gd name="T106" fmla="*/ 95 w 214"/>
                <a:gd name="T107" fmla="*/ 16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" h="215">
                  <a:moveTo>
                    <a:pt x="208" y="147"/>
                  </a:moveTo>
                  <a:cubicBezTo>
                    <a:pt x="214" y="119"/>
                    <a:pt x="214" y="119"/>
                    <a:pt x="214" y="119"/>
                  </a:cubicBezTo>
                  <a:cubicBezTo>
                    <a:pt x="191" y="113"/>
                    <a:pt x="191" y="113"/>
                    <a:pt x="191" y="113"/>
                  </a:cubicBezTo>
                  <a:cubicBezTo>
                    <a:pt x="192" y="108"/>
                    <a:pt x="191" y="103"/>
                    <a:pt x="191" y="98"/>
                  </a:cubicBezTo>
                  <a:cubicBezTo>
                    <a:pt x="214" y="91"/>
                    <a:pt x="214" y="91"/>
                    <a:pt x="214" y="9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0" y="66"/>
                    <a:pt x="178" y="61"/>
                    <a:pt x="175" y="57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70" y="20"/>
                    <a:pt x="170" y="20"/>
                    <a:pt x="170" y="20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0" y="35"/>
                    <a:pt x="145" y="32"/>
                    <a:pt x="140" y="30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07" y="23"/>
                    <a:pt x="102" y="23"/>
                    <a:pt x="97" y="24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65" y="34"/>
                    <a:pt x="61" y="37"/>
                    <a:pt x="57" y="40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4" y="65"/>
                    <a:pt x="32" y="70"/>
                    <a:pt x="30" y="74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23" y="107"/>
                    <a:pt x="23" y="112"/>
                    <a:pt x="23" y="117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32" y="145"/>
                    <a:pt x="32" y="145"/>
                    <a:pt x="32" y="145"/>
                  </a:cubicBezTo>
                  <a:cubicBezTo>
                    <a:pt x="34" y="150"/>
                    <a:pt x="36" y="154"/>
                    <a:pt x="39" y="158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44" y="195"/>
                    <a:pt x="44" y="195"/>
                    <a:pt x="44" y="195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64" y="181"/>
                    <a:pt x="69" y="183"/>
                    <a:pt x="74" y="185"/>
                  </a:cubicBezTo>
                  <a:cubicBezTo>
                    <a:pt x="68" y="208"/>
                    <a:pt x="68" y="208"/>
                    <a:pt x="68" y="208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192"/>
                    <a:pt x="102" y="192"/>
                    <a:pt x="102" y="192"/>
                  </a:cubicBezTo>
                  <a:cubicBezTo>
                    <a:pt x="107" y="192"/>
                    <a:pt x="112" y="192"/>
                    <a:pt x="117" y="191"/>
                  </a:cubicBezTo>
                  <a:cubicBezTo>
                    <a:pt x="124" y="214"/>
                    <a:pt x="124" y="214"/>
                    <a:pt x="124" y="214"/>
                  </a:cubicBezTo>
                  <a:cubicBezTo>
                    <a:pt x="151" y="206"/>
                    <a:pt x="151" y="206"/>
                    <a:pt x="151" y="206"/>
                  </a:cubicBezTo>
                  <a:cubicBezTo>
                    <a:pt x="144" y="183"/>
                    <a:pt x="144" y="183"/>
                    <a:pt x="144" y="183"/>
                  </a:cubicBezTo>
                  <a:cubicBezTo>
                    <a:pt x="149" y="181"/>
                    <a:pt x="153" y="178"/>
                    <a:pt x="157" y="175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94" y="171"/>
                    <a:pt x="194" y="171"/>
                    <a:pt x="194" y="171"/>
                  </a:cubicBezTo>
                  <a:cubicBezTo>
                    <a:pt x="177" y="154"/>
                    <a:pt x="177" y="154"/>
                    <a:pt x="177" y="154"/>
                  </a:cubicBezTo>
                  <a:cubicBezTo>
                    <a:pt x="180" y="150"/>
                    <a:pt x="182" y="146"/>
                    <a:pt x="184" y="141"/>
                  </a:cubicBezTo>
                  <a:lnTo>
                    <a:pt x="208" y="147"/>
                  </a:lnTo>
                  <a:close/>
                  <a:moveTo>
                    <a:pt x="95" y="160"/>
                  </a:moveTo>
                  <a:cubicBezTo>
                    <a:pt x="66" y="153"/>
                    <a:pt x="48" y="124"/>
                    <a:pt x="55" y="95"/>
                  </a:cubicBezTo>
                  <a:cubicBezTo>
                    <a:pt x="62" y="67"/>
                    <a:pt x="91" y="49"/>
                    <a:pt x="120" y="56"/>
                  </a:cubicBezTo>
                  <a:cubicBezTo>
                    <a:pt x="148" y="63"/>
                    <a:pt x="166" y="92"/>
                    <a:pt x="159" y="120"/>
                  </a:cubicBezTo>
                  <a:cubicBezTo>
                    <a:pt x="152" y="149"/>
                    <a:pt x="123" y="167"/>
                    <a:pt x="95" y="1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5127" name="文本框 10">
            <a:hlinkClick r:id="rId1" action="ppaction://hlinksldjump"/>
          </p:cNvPr>
          <p:cNvSpPr/>
          <p:nvPr/>
        </p:nvSpPr>
        <p:spPr>
          <a:xfrm>
            <a:off x="7008495" y="2706370"/>
            <a:ext cx="194183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en-US" sz="8800" b="1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OK</a:t>
            </a:r>
            <a:endParaRPr lang="en-US" sz="8800" b="1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3" name="图片 2" descr="注册界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505" y="934720"/>
            <a:ext cx="3121922" cy="55512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4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图片 2" descr="登录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410" y="641985"/>
            <a:ext cx="3136900" cy="5577840"/>
          </a:xfrm>
          <a:prstGeom prst="rect">
            <a:avLst/>
          </a:prstGeom>
        </p:spPr>
      </p:pic>
      <p:pic>
        <p:nvPicPr>
          <p:cNvPr id="7" name="图片 6" descr="登录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410" y="641350"/>
            <a:ext cx="3137535" cy="5578475"/>
          </a:xfrm>
          <a:prstGeom prst="rect">
            <a:avLst/>
          </a:prstGeom>
        </p:spPr>
      </p:pic>
      <p:sp>
        <p:nvSpPr>
          <p:cNvPr id="12" name="username"/>
          <p:cNvSpPr txBox="1"/>
          <p:nvPr/>
        </p:nvSpPr>
        <p:spPr>
          <a:xfrm>
            <a:off x="5198726" y="3763755"/>
            <a:ext cx="1176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Username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password"/>
          <p:cNvSpPr txBox="1"/>
          <p:nvPr/>
        </p:nvSpPr>
        <p:spPr>
          <a:xfrm>
            <a:off x="5203806" y="4140517"/>
            <a:ext cx="1176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</a:rPr>
              <a:t>Password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5460439" y="4227376"/>
            <a:ext cx="88463" cy="8846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5570960" y="4227376"/>
            <a:ext cx="88463" cy="8846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684021" y="4227376"/>
            <a:ext cx="88463" cy="8846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5799622" y="4227376"/>
            <a:ext cx="88463" cy="8846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917763" y="4226741"/>
            <a:ext cx="88463" cy="8846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6036539" y="4227376"/>
            <a:ext cx="88463" cy="8846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用户名"/>
          <p:cNvSpPr txBox="1"/>
          <p:nvPr/>
        </p:nvSpPr>
        <p:spPr>
          <a:xfrm>
            <a:off x="5203760" y="3749915"/>
            <a:ext cx="1387366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smallDogDog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154680" y="4226741"/>
            <a:ext cx="88463" cy="8846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6265198" y="4226741"/>
            <a:ext cx="88463" cy="8846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完成"/>
          <p:cNvGrpSpPr/>
          <p:nvPr/>
        </p:nvGrpSpPr>
        <p:grpSpPr>
          <a:xfrm>
            <a:off x="6929120" y="1332865"/>
            <a:ext cx="615315" cy="592455"/>
            <a:chOff x="5238507" y="2560329"/>
            <a:chExt cx="1725105" cy="1725105"/>
          </a:xfrm>
        </p:grpSpPr>
        <p:sp>
          <p:nvSpPr>
            <p:cNvPr id="33" name="椭圆 32"/>
            <p:cNvSpPr/>
            <p:nvPr/>
          </p:nvSpPr>
          <p:spPr>
            <a:xfrm>
              <a:off x="5238507" y="2560329"/>
              <a:ext cx="1725105" cy="1725105"/>
            </a:xfrm>
            <a:prstGeom prst="ellipse">
              <a:avLst/>
            </a:prstGeom>
            <a:solidFill>
              <a:srgbClr val="00A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KSO_Shape"/>
            <p:cNvSpPr/>
            <p:nvPr/>
          </p:nvSpPr>
          <p:spPr bwMode="auto">
            <a:xfrm>
              <a:off x="5780103" y="3132959"/>
              <a:ext cx="654725" cy="588906"/>
            </a:xfrm>
            <a:custGeom>
              <a:avLst/>
              <a:gdLst>
                <a:gd name="T0" fmla="*/ 1765798 w 2862"/>
                <a:gd name="T1" fmla="*/ 183196 h 2571"/>
                <a:gd name="T2" fmla="*/ 1533042 w 2862"/>
                <a:gd name="T3" fmla="*/ 20145 h 2571"/>
                <a:gd name="T4" fmla="*/ 1420439 w 2862"/>
                <a:gd name="T5" fmla="*/ 53511 h 2571"/>
                <a:gd name="T6" fmla="*/ 764949 w 2862"/>
                <a:gd name="T7" fmla="*/ 989636 h 2571"/>
                <a:gd name="T8" fmla="*/ 379958 w 2862"/>
                <a:gd name="T9" fmla="*/ 446973 h 2571"/>
                <a:gd name="T10" fmla="*/ 266725 w 2862"/>
                <a:gd name="T11" fmla="*/ 412978 h 2571"/>
                <a:gd name="T12" fmla="*/ 34599 w 2862"/>
                <a:gd name="T13" fmla="*/ 576029 h 2571"/>
                <a:gd name="T14" fmla="*/ 27679 w 2862"/>
                <a:gd name="T15" fmla="*/ 693753 h 2571"/>
                <a:gd name="T16" fmla="*/ 595100 w 2862"/>
                <a:gd name="T17" fmla="*/ 1494527 h 2571"/>
                <a:gd name="T18" fmla="*/ 934797 w 2862"/>
                <a:gd name="T19" fmla="*/ 1494527 h 2571"/>
                <a:gd name="T20" fmla="*/ 1773347 w 2862"/>
                <a:gd name="T21" fmla="*/ 300290 h 2571"/>
                <a:gd name="T22" fmla="*/ 1765798 w 2862"/>
                <a:gd name="T23" fmla="*/ 183196 h 257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862" h="2571">
                  <a:moveTo>
                    <a:pt x="2807" y="291"/>
                  </a:moveTo>
                  <a:cubicBezTo>
                    <a:pt x="2693" y="191"/>
                    <a:pt x="2570" y="104"/>
                    <a:pt x="2437" y="32"/>
                  </a:cubicBezTo>
                  <a:cubicBezTo>
                    <a:pt x="2379" y="0"/>
                    <a:pt x="2301" y="22"/>
                    <a:pt x="2258" y="85"/>
                  </a:cubicBezTo>
                  <a:cubicBezTo>
                    <a:pt x="1216" y="1572"/>
                    <a:pt x="1216" y="1572"/>
                    <a:pt x="1216" y="1572"/>
                  </a:cubicBezTo>
                  <a:cubicBezTo>
                    <a:pt x="604" y="710"/>
                    <a:pt x="604" y="710"/>
                    <a:pt x="604" y="710"/>
                  </a:cubicBezTo>
                  <a:cubicBezTo>
                    <a:pt x="561" y="647"/>
                    <a:pt x="482" y="624"/>
                    <a:pt x="424" y="656"/>
                  </a:cubicBezTo>
                  <a:cubicBezTo>
                    <a:pt x="292" y="729"/>
                    <a:pt x="169" y="815"/>
                    <a:pt x="55" y="915"/>
                  </a:cubicBezTo>
                  <a:cubicBezTo>
                    <a:pt x="5" y="958"/>
                    <a:pt x="0" y="1040"/>
                    <a:pt x="44" y="1102"/>
                  </a:cubicBezTo>
                  <a:cubicBezTo>
                    <a:pt x="44" y="1102"/>
                    <a:pt x="848" y="2237"/>
                    <a:pt x="946" y="2374"/>
                  </a:cubicBezTo>
                  <a:cubicBezTo>
                    <a:pt x="1087" y="2571"/>
                    <a:pt x="1350" y="2561"/>
                    <a:pt x="1486" y="2374"/>
                  </a:cubicBezTo>
                  <a:cubicBezTo>
                    <a:pt x="1587" y="2235"/>
                    <a:pt x="2819" y="477"/>
                    <a:pt x="2819" y="477"/>
                  </a:cubicBezTo>
                  <a:cubicBezTo>
                    <a:pt x="2862" y="415"/>
                    <a:pt x="2857" y="334"/>
                    <a:pt x="2807" y="2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43" name="标题 1"/>
          <p:cNvSpPr>
            <a:spLocks noGrp="1"/>
          </p:cNvSpPr>
          <p:nvPr/>
        </p:nvSpPr>
        <p:spPr>
          <a:xfrm>
            <a:off x="197485" y="69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用户登陆</a:t>
            </a:r>
            <a:endParaRPr lang="en-US" altLang="zh-CN" sz="4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49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标题 1"/>
          <p:cNvSpPr>
            <a:spLocks noGrp="1"/>
          </p:cNvSpPr>
          <p:nvPr/>
        </p:nvSpPr>
        <p:spPr>
          <a:xfrm>
            <a:off x="197485" y="69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学生扫码加入课堂</a:t>
            </a:r>
            <a:endParaRPr lang="en-US" altLang="zh-CN" sz="4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3" name="图片 2" descr="封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865" y="919480"/>
            <a:ext cx="2978150" cy="5294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背景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标题 1"/>
          <p:cNvSpPr>
            <a:spLocks noGrp="1"/>
          </p:cNvSpPr>
          <p:nvPr/>
        </p:nvSpPr>
        <p:spPr>
          <a:xfrm>
            <a:off x="197485" y="-133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学生加入课堂后</a:t>
            </a:r>
            <a:endParaRPr lang="en-US" altLang="zh-CN" sz="4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" y="1252855"/>
            <a:ext cx="3139440" cy="5212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915" y="1181735"/>
            <a:ext cx="3093085" cy="5212715"/>
          </a:xfrm>
          <a:prstGeom prst="rect">
            <a:avLst/>
          </a:prstGeom>
        </p:spPr>
      </p:pic>
      <p:grpSp>
        <p:nvGrpSpPr>
          <p:cNvPr id="57" name="组合 56"/>
          <p:cNvGrpSpPr/>
          <p:nvPr/>
        </p:nvGrpSpPr>
        <p:grpSpPr>
          <a:xfrm>
            <a:off x="5704692" y="2915690"/>
            <a:ext cx="783825" cy="783825"/>
            <a:chOff x="6622361" y="4006206"/>
            <a:chExt cx="861175" cy="861175"/>
          </a:xfrm>
        </p:grpSpPr>
        <p:sp>
          <p:nvSpPr>
            <p:cNvPr id="58" name="椭圆 57"/>
            <p:cNvSpPr/>
            <p:nvPr/>
          </p:nvSpPr>
          <p:spPr>
            <a:xfrm>
              <a:off x="6622361" y="4006206"/>
              <a:ext cx="861175" cy="86117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6813236" y="4252643"/>
              <a:ext cx="479425" cy="368300"/>
              <a:chOff x="7296150" y="4198938"/>
              <a:chExt cx="479425" cy="368300"/>
            </a:xfrm>
          </p:grpSpPr>
          <p:sp>
            <p:nvSpPr>
              <p:cNvPr id="60" name="Rectangle 58"/>
              <p:cNvSpPr>
                <a:spLocks noChangeArrowheads="1"/>
              </p:cNvSpPr>
              <p:nvPr/>
            </p:nvSpPr>
            <p:spPr bwMode="auto">
              <a:xfrm>
                <a:off x="7296150" y="4529138"/>
                <a:ext cx="479425" cy="381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61" name="Rectangle 59"/>
              <p:cNvSpPr>
                <a:spLocks noChangeArrowheads="1"/>
              </p:cNvSpPr>
              <p:nvPr/>
            </p:nvSpPr>
            <p:spPr bwMode="auto">
              <a:xfrm>
                <a:off x="7478713" y="4198938"/>
                <a:ext cx="112713" cy="2936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62" name="Rectangle 60"/>
              <p:cNvSpPr>
                <a:spLocks noChangeArrowheads="1"/>
              </p:cNvSpPr>
              <p:nvPr/>
            </p:nvSpPr>
            <p:spPr bwMode="auto">
              <a:xfrm>
                <a:off x="7340600" y="4308475"/>
                <a:ext cx="112713" cy="184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63" name="Rectangle 61"/>
              <p:cNvSpPr>
                <a:spLocks noChangeArrowheads="1"/>
              </p:cNvSpPr>
              <p:nvPr/>
            </p:nvSpPr>
            <p:spPr bwMode="auto">
              <a:xfrm>
                <a:off x="7618413" y="4383088"/>
                <a:ext cx="112713" cy="1095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</p:grpSp>
      <p:sp>
        <p:nvSpPr>
          <p:cNvPr id="35" name="文本框 34"/>
          <p:cNvSpPr txBox="1"/>
          <p:nvPr/>
        </p:nvSpPr>
        <p:spPr>
          <a:xfrm>
            <a:off x="5575300" y="3820160"/>
            <a:ext cx="12960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向左划动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0990 0.001481 L -0.049010 0.001481 " pathEditMode="relative" rAng="0" ptsTypes="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</p:bldLst>
  </p:timing>
</p:sld>
</file>

<file path=ppt/tags/tag1.xml><?xml version="1.0" encoding="utf-8"?>
<p:tagLst xmlns:p="http://schemas.openxmlformats.org/presentationml/2006/main">
  <p:tag name="TIMING" val="|2.4|1.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</Words>
  <Application>WPS 演示</Application>
  <PresentationFormat>宽屏</PresentationFormat>
  <Paragraphs>128</Paragraphs>
  <Slides>21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Arial</vt:lpstr>
      <vt:lpstr>宋体</vt:lpstr>
      <vt:lpstr>Wingdings</vt:lpstr>
      <vt:lpstr>微软雅黑 Light</vt:lpstr>
      <vt:lpstr>Impact</vt:lpstr>
      <vt:lpstr>微软雅黑</vt:lpstr>
      <vt:lpstr>Calibri</vt:lpstr>
      <vt:lpstr>华文细黑</vt:lpstr>
      <vt:lpstr>等线</vt:lpstr>
      <vt:lpstr>Arial Unicode MS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张安然</dc:creator>
  <cp:lastModifiedBy>周韬锐</cp:lastModifiedBy>
  <cp:revision>71</cp:revision>
  <dcterms:created xsi:type="dcterms:W3CDTF">2016-04-01T01:34:00Z</dcterms:created>
  <dcterms:modified xsi:type="dcterms:W3CDTF">2017-11-22T01:36:12Z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